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69" r:id="rId5"/>
    <p:sldId id="263" r:id="rId6"/>
    <p:sldId id="257" r:id="rId7"/>
    <p:sldId id="264" r:id="rId8"/>
    <p:sldId id="266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FB"/>
    <a:srgbClr val="674D36"/>
    <a:srgbClr val="A58465"/>
    <a:srgbClr val="684E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0D2282-BBED-44F4-8AA4-4A8D2D785BFB}" v="1" dt="2023-11-28T14:19:40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182" autoAdjust="0"/>
  </p:normalViewPr>
  <p:slideViewPr>
    <p:cSldViewPr snapToGrid="0">
      <p:cViewPr varScale="1">
        <p:scale>
          <a:sx n="50" d="100"/>
          <a:sy n="50" d="100"/>
        </p:scale>
        <p:origin x="17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3EC39-66E1-4B4E-8E1E-A933B1093304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0A81D-5423-4EB0-801E-55FFE0CD7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028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0A81D-5423-4EB0-801E-55FFE0CD786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42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568317-B2C2-3432-2BA3-B75838383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0"/>
          <a:stretch/>
        </p:blipFill>
        <p:spPr>
          <a:xfrm>
            <a:off x="0" y="6153122"/>
            <a:ext cx="1311215" cy="70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0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21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29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1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17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53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666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649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18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69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76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53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69AAD6-7AEA-E064-1A05-3FD0CCFF9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91" y="155450"/>
            <a:ext cx="8760018" cy="56499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206EE0-560A-0A05-D159-29B3A203A0DE}"/>
              </a:ext>
            </a:extLst>
          </p:cNvPr>
          <p:cNvSpPr txBox="1"/>
          <p:nvPr/>
        </p:nvSpPr>
        <p:spPr>
          <a:xfrm>
            <a:off x="191991" y="5881602"/>
            <a:ext cx="40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Shutterstock</a:t>
            </a:r>
          </a:p>
        </p:txBody>
      </p:sp>
    </p:spTree>
    <p:extLst>
      <p:ext uri="{BB962C8B-B14F-4D97-AF65-F5344CB8AC3E}">
        <p14:creationId xmlns:p14="http://schemas.microsoft.com/office/powerpoint/2010/main" val="399991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t growing from a walnut shell&#10;&#10;Description automatically generated">
            <a:extLst>
              <a:ext uri="{FF2B5EF4-FFF2-40B4-BE49-F238E27FC236}">
                <a16:creationId xmlns:a16="http://schemas.microsoft.com/office/drawing/2014/main" id="{BED99498-4810-9C6F-BF40-C840A4F3A5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46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593E15-F277-3ABA-8A7A-0E6BDA8A804E}"/>
              </a:ext>
            </a:extLst>
          </p:cNvPr>
          <p:cNvSpPr txBox="1"/>
          <p:nvPr/>
        </p:nvSpPr>
        <p:spPr>
          <a:xfrm>
            <a:off x="1526273" y="1906421"/>
            <a:ext cx="26290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Is salt bad for plants?</a:t>
            </a:r>
          </a:p>
        </p:txBody>
      </p:sp>
    </p:spTree>
    <p:extLst>
      <p:ext uri="{BB962C8B-B14F-4D97-AF65-F5344CB8AC3E}">
        <p14:creationId xmlns:p14="http://schemas.microsoft.com/office/powerpoint/2010/main" val="1687712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ABF458-5A0E-C75D-7B2C-9E5C561C9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2" y="332265"/>
            <a:ext cx="8935655" cy="5680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687844-F7DD-51AE-49C8-82E42A49467B}"/>
              </a:ext>
            </a:extLst>
          </p:cNvPr>
          <p:cNvSpPr txBox="1"/>
          <p:nvPr/>
        </p:nvSpPr>
        <p:spPr>
          <a:xfrm>
            <a:off x="2906642" y="332265"/>
            <a:ext cx="33307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What’s a seed?</a:t>
            </a:r>
          </a:p>
        </p:txBody>
      </p:sp>
    </p:spTree>
    <p:extLst>
      <p:ext uri="{BB962C8B-B14F-4D97-AF65-F5344CB8AC3E}">
        <p14:creationId xmlns:p14="http://schemas.microsoft.com/office/powerpoint/2010/main" val="375280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ACB83E-6F7A-0D57-D3FC-048555611528}"/>
              </a:ext>
            </a:extLst>
          </p:cNvPr>
          <p:cNvSpPr txBox="1"/>
          <p:nvPr/>
        </p:nvSpPr>
        <p:spPr>
          <a:xfrm>
            <a:off x="1800479" y="332265"/>
            <a:ext cx="5543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What are we going to do?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92B2DA-AF67-5A49-ADE2-19F37799356E}"/>
              </a:ext>
            </a:extLst>
          </p:cNvPr>
          <p:cNvSpPr txBox="1"/>
          <p:nvPr/>
        </p:nvSpPr>
        <p:spPr>
          <a:xfrm>
            <a:off x="2195355" y="2222341"/>
            <a:ext cx="475328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We’ll try a few experiments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Zero salt</a:t>
            </a:r>
          </a:p>
          <a:p>
            <a:pPr algn="ctr"/>
            <a:r>
              <a:rPr lang="en-GB" sz="3200" dirty="0"/>
              <a:t>Low salt</a:t>
            </a:r>
          </a:p>
          <a:p>
            <a:pPr algn="ctr"/>
            <a:r>
              <a:rPr lang="en-GB" sz="3200" dirty="0"/>
              <a:t>Medium salt</a:t>
            </a:r>
          </a:p>
          <a:p>
            <a:pPr algn="ctr"/>
            <a:r>
              <a:rPr lang="en-GB" sz="3200" dirty="0"/>
              <a:t>High salt!</a:t>
            </a:r>
          </a:p>
        </p:txBody>
      </p:sp>
    </p:spTree>
    <p:extLst>
      <p:ext uri="{BB962C8B-B14F-4D97-AF65-F5344CB8AC3E}">
        <p14:creationId xmlns:p14="http://schemas.microsoft.com/office/powerpoint/2010/main" val="1622129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7C657C9-6650-B289-C50C-138AB6CBBDDC}"/>
              </a:ext>
            </a:extLst>
          </p:cNvPr>
          <p:cNvSpPr>
            <a:spLocks noChangeAspect="1"/>
          </p:cNvSpPr>
          <p:nvPr/>
        </p:nvSpPr>
        <p:spPr>
          <a:xfrm>
            <a:off x="1055833" y="1307936"/>
            <a:ext cx="4719933" cy="4653025"/>
          </a:xfrm>
          <a:prstGeom prst="ellipse">
            <a:avLst/>
          </a:prstGeom>
          <a:solidFill>
            <a:srgbClr val="FFFEFB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ACB83E-6F7A-0D57-D3FC-048555611528}"/>
              </a:ext>
            </a:extLst>
          </p:cNvPr>
          <p:cNvSpPr txBox="1"/>
          <p:nvPr/>
        </p:nvSpPr>
        <p:spPr>
          <a:xfrm>
            <a:off x="943968" y="332265"/>
            <a:ext cx="7256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We need to label our experiments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CF1A483-D2FA-4279-379B-A906262F0433}"/>
              </a:ext>
            </a:extLst>
          </p:cNvPr>
          <p:cNvCxnSpPr/>
          <p:nvPr/>
        </p:nvCxnSpPr>
        <p:spPr>
          <a:xfrm flipH="1">
            <a:off x="5289369" y="2309213"/>
            <a:ext cx="972794" cy="631966"/>
          </a:xfrm>
          <a:prstGeom prst="straightConnector1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21A1C74-4A3F-BD48-7C82-36C7CCB5C8DE}"/>
              </a:ext>
            </a:extLst>
          </p:cNvPr>
          <p:cNvSpPr txBox="1"/>
          <p:nvPr/>
        </p:nvSpPr>
        <p:spPr>
          <a:xfrm>
            <a:off x="6262163" y="1662882"/>
            <a:ext cx="2345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Filter paper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C1CF63-5EEA-68B7-0B5B-D8636C727377}"/>
              </a:ext>
            </a:extLst>
          </p:cNvPr>
          <p:cNvSpPr txBox="1"/>
          <p:nvPr/>
        </p:nvSpPr>
        <p:spPr>
          <a:xfrm>
            <a:off x="2849778" y="5165343"/>
            <a:ext cx="11320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>
                <a:latin typeface="Bradley Hand ITC" panose="03070402050302030203" pitchFamily="66" charset="0"/>
              </a:rPr>
              <a:t>Low</a:t>
            </a:r>
          </a:p>
        </p:txBody>
      </p:sp>
    </p:spTree>
    <p:extLst>
      <p:ext uri="{BB962C8B-B14F-4D97-AF65-F5344CB8AC3E}">
        <p14:creationId xmlns:p14="http://schemas.microsoft.com/office/powerpoint/2010/main" val="69148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7C657C9-6650-B289-C50C-138AB6CBBDDC}"/>
              </a:ext>
            </a:extLst>
          </p:cNvPr>
          <p:cNvSpPr>
            <a:spLocks noChangeAspect="1"/>
          </p:cNvSpPr>
          <p:nvPr/>
        </p:nvSpPr>
        <p:spPr>
          <a:xfrm>
            <a:off x="3921599" y="1126907"/>
            <a:ext cx="2507544" cy="2507544"/>
          </a:xfrm>
          <a:prstGeom prst="ellipse">
            <a:avLst/>
          </a:prstGeom>
          <a:solidFill>
            <a:srgbClr val="FFFEFB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ACB83E-6F7A-0D57-D3FC-048555611528}"/>
              </a:ext>
            </a:extLst>
          </p:cNvPr>
          <p:cNvSpPr txBox="1"/>
          <p:nvPr/>
        </p:nvSpPr>
        <p:spPr>
          <a:xfrm>
            <a:off x="1116802" y="332265"/>
            <a:ext cx="6910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We need to soak the filter paper</a:t>
            </a:r>
          </a:p>
        </p:txBody>
      </p:sp>
      <p:pic>
        <p:nvPicPr>
          <p:cNvPr id="17" name="Picture 16" descr="A group of beakers with blue liquid&#10;&#10;Description automatically generated">
            <a:extLst>
              <a:ext uri="{FF2B5EF4-FFF2-40B4-BE49-F238E27FC236}">
                <a16:creationId xmlns:a16="http://schemas.microsoft.com/office/drawing/2014/main" id="{771012CD-8530-B6CC-279A-EF994666E7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2" r="60225" b="44810"/>
          <a:stretch/>
        </p:blipFill>
        <p:spPr>
          <a:xfrm>
            <a:off x="445470" y="3373508"/>
            <a:ext cx="3481207" cy="3484492"/>
          </a:xfrm>
          <a:prstGeom prst="rect">
            <a:avLst/>
          </a:prstGeom>
        </p:spPr>
      </p:pic>
      <p:sp>
        <p:nvSpPr>
          <p:cNvPr id="18" name="Arc 17">
            <a:extLst>
              <a:ext uri="{FF2B5EF4-FFF2-40B4-BE49-F238E27FC236}">
                <a16:creationId xmlns:a16="http://schemas.microsoft.com/office/drawing/2014/main" id="{DC2796EA-4B41-A2D1-DE77-1DC99444AB15}"/>
              </a:ext>
            </a:extLst>
          </p:cNvPr>
          <p:cNvSpPr/>
          <p:nvPr/>
        </p:nvSpPr>
        <p:spPr>
          <a:xfrm flipH="1">
            <a:off x="2673897" y="2380679"/>
            <a:ext cx="2268000" cy="2268000"/>
          </a:xfrm>
          <a:prstGeom prst="arc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8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7C657C9-6650-B289-C50C-138AB6CBBDDC}"/>
              </a:ext>
            </a:extLst>
          </p:cNvPr>
          <p:cNvSpPr>
            <a:spLocks noChangeAspect="1"/>
          </p:cNvSpPr>
          <p:nvPr/>
        </p:nvSpPr>
        <p:spPr>
          <a:xfrm>
            <a:off x="1055833" y="1307936"/>
            <a:ext cx="4719933" cy="4653025"/>
          </a:xfrm>
          <a:prstGeom prst="ellipse">
            <a:avLst/>
          </a:prstGeom>
          <a:solidFill>
            <a:srgbClr val="FFFEFB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ACB83E-6F7A-0D57-D3FC-048555611528}"/>
              </a:ext>
            </a:extLst>
          </p:cNvPr>
          <p:cNvSpPr txBox="1"/>
          <p:nvPr/>
        </p:nvSpPr>
        <p:spPr>
          <a:xfrm>
            <a:off x="1574594" y="332265"/>
            <a:ext cx="59948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We need to count 10 seeds!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517F32-892C-2E06-05AB-CC85C1E1D8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2994512" y="2918755"/>
            <a:ext cx="600043" cy="462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571C41-098A-8641-3959-0C84F0DB2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1920652" y="2412531"/>
            <a:ext cx="600043" cy="4629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01F14B-3CA7-D42A-9E5A-8D6390B06A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3474377" y="1780565"/>
            <a:ext cx="600043" cy="462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E0BD7B-F15E-674D-78A9-2C62D673A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4271978" y="2291789"/>
            <a:ext cx="600043" cy="4629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641A9F-7F35-0CB6-4C41-3A1259CF6B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2341854" y="3892945"/>
            <a:ext cx="600043" cy="4629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790B6A-693F-8762-91E3-C232DF00A0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3534026" y="3939245"/>
            <a:ext cx="600043" cy="462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D016C4-4981-CCB8-FC3F-0371C7F0A8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4827963" y="3237409"/>
            <a:ext cx="600043" cy="4629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EF74E-9E11-FFD1-6FDF-20C8827ABD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1500457" y="3505197"/>
            <a:ext cx="600043" cy="4629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26CED5-724C-192A-0D5E-D65B50740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4454500" y="4334716"/>
            <a:ext cx="600043" cy="4629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DE24F1-EF32-19FE-33A0-6AF952029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2941897" y="5243327"/>
            <a:ext cx="600043" cy="462989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CF1A483-D2FA-4279-379B-A906262F0433}"/>
              </a:ext>
            </a:extLst>
          </p:cNvPr>
          <p:cNvCxnSpPr/>
          <p:nvPr/>
        </p:nvCxnSpPr>
        <p:spPr>
          <a:xfrm flipH="1">
            <a:off x="5339306" y="2048145"/>
            <a:ext cx="972794" cy="631966"/>
          </a:xfrm>
          <a:prstGeom prst="straightConnector1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21A1C74-4A3F-BD48-7C82-36C7CCB5C8DE}"/>
              </a:ext>
            </a:extLst>
          </p:cNvPr>
          <p:cNvSpPr txBox="1"/>
          <p:nvPr/>
        </p:nvSpPr>
        <p:spPr>
          <a:xfrm>
            <a:off x="6492964" y="1688893"/>
            <a:ext cx="2345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Filter paper</a:t>
            </a:r>
          </a:p>
        </p:txBody>
      </p:sp>
    </p:spTree>
    <p:extLst>
      <p:ext uri="{BB962C8B-B14F-4D97-AF65-F5344CB8AC3E}">
        <p14:creationId xmlns:p14="http://schemas.microsoft.com/office/powerpoint/2010/main" val="2659055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lose-up of a tray&#10;&#10;Description automatically generated">
            <a:extLst>
              <a:ext uri="{FF2B5EF4-FFF2-40B4-BE49-F238E27FC236}">
                <a16:creationId xmlns:a16="http://schemas.microsoft.com/office/drawing/2014/main" id="{532F2A02-7FC9-25E4-A4E1-95BF0091F6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2" t="2587" r="3532" b="52704"/>
          <a:stretch/>
        </p:blipFill>
        <p:spPr>
          <a:xfrm>
            <a:off x="939192" y="917098"/>
            <a:ext cx="7257326" cy="51418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ACB83E-6F7A-0D57-D3FC-048555611528}"/>
              </a:ext>
            </a:extLst>
          </p:cNvPr>
          <p:cNvSpPr txBox="1"/>
          <p:nvPr/>
        </p:nvSpPr>
        <p:spPr>
          <a:xfrm>
            <a:off x="701252" y="332265"/>
            <a:ext cx="7741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Put all your experiments in your tray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AA79A2-F529-8F85-3E6A-4716FD9388DB}"/>
              </a:ext>
            </a:extLst>
          </p:cNvPr>
          <p:cNvSpPr txBox="1"/>
          <p:nvPr/>
        </p:nvSpPr>
        <p:spPr>
          <a:xfrm>
            <a:off x="314704" y="5935872"/>
            <a:ext cx="85063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Make sure your names are on your tray!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75EA50-A3F5-D276-B097-7084423EB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990" y="1532039"/>
            <a:ext cx="1925312" cy="18969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B59842-410C-7394-BB01-C9A7D2C54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646" y="3547023"/>
            <a:ext cx="1925312" cy="18969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EAAC05-67BF-2141-A08B-CF3184A62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642" y="1532038"/>
            <a:ext cx="1925312" cy="189696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0EC8C9-1C36-979E-EBF9-6276E8DD5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510" y="3505901"/>
            <a:ext cx="1925312" cy="189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77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0039EAA38F704AA058ADE4B463F7AE" ma:contentTypeVersion="12" ma:contentTypeDescription="Create a new document." ma:contentTypeScope="" ma:versionID="070f8a87abeb088148987c54cbe27714">
  <xsd:schema xmlns:xsd="http://www.w3.org/2001/XMLSchema" xmlns:xs="http://www.w3.org/2001/XMLSchema" xmlns:p="http://schemas.microsoft.com/office/2006/metadata/properties" xmlns:ns2="742f9599-25f5-4c6a-b45b-e7785a36c7be" xmlns:ns3="26cc5f72-c381-4ce3-b7ce-849aff8e93e7" targetNamespace="http://schemas.microsoft.com/office/2006/metadata/properties" ma:root="true" ma:fieldsID="6a6e1d04a7ce66ea7d9d0b1d88d6ab47" ns2:_="" ns3:_="">
    <xsd:import namespace="742f9599-25f5-4c6a-b45b-e7785a36c7be"/>
    <xsd:import namespace="26cc5f72-c381-4ce3-b7ce-849aff8e93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f9599-25f5-4c6a-b45b-e7785a36c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c7af76c-f141-45ca-ae1a-4959eb0cbd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cc5f72-c381-4ce3-b7ce-849aff8e93e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05634cfd-2a95-4eca-bf2b-dd1dfc72a9cc}" ma:internalName="TaxCatchAll" ma:showField="CatchAllData" ma:web="26cc5f72-c381-4ce3-b7ce-849aff8e93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2f9599-25f5-4c6a-b45b-e7785a36c7be">
      <Terms xmlns="http://schemas.microsoft.com/office/infopath/2007/PartnerControls"/>
    </lcf76f155ced4ddcb4097134ff3c332f>
    <TaxCatchAll xmlns="26cc5f72-c381-4ce3-b7ce-849aff8e93e7" xsi:nil="true"/>
  </documentManagement>
</p:properties>
</file>

<file path=customXml/itemProps1.xml><?xml version="1.0" encoding="utf-8"?>
<ds:datastoreItem xmlns:ds="http://schemas.openxmlformats.org/officeDocument/2006/customXml" ds:itemID="{5AD28A27-FD30-4B14-9B2B-4B66AFF091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A5DD68-4171-4FD8-B952-BA089DE58E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2f9599-25f5-4c6a-b45b-e7785a36c7be"/>
    <ds:schemaRef ds:uri="26cc5f72-c381-4ce3-b7ce-849aff8e93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152E04-3B53-454C-B1F6-2AC047CAECBA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microsoft.com/office/2006/metadata/properties"/>
    <ds:schemaRef ds:uri="742f9599-25f5-4c6a-b45b-e7785a36c7be"/>
    <ds:schemaRef ds:uri="http://purl.org/dc/dcmitype/"/>
    <ds:schemaRef ds:uri="26cc5f72-c381-4ce3-b7ce-849aff8e93e7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703</TotalTime>
  <Words>76</Words>
  <Application>Microsoft Office PowerPoint</Application>
  <PresentationFormat>On-screen Show (4:3)</PresentationFormat>
  <Paragraphs>19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Bradley Hand ITC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Schnepp</dc:creator>
  <cp:lastModifiedBy>Neil Todd (Chemistry)</cp:lastModifiedBy>
  <cp:revision>3</cp:revision>
  <dcterms:created xsi:type="dcterms:W3CDTF">2023-11-20T07:19:02Z</dcterms:created>
  <dcterms:modified xsi:type="dcterms:W3CDTF">2024-01-10T11:40:26Z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0x010100B50039EAA38F704AA058ADE4B463F7AE</vt:lpwstr>
  </property>
  <property fmtid="{D5CDD505-2E9C-101B-9397-08002B2CF9AE}" pid="3" name="MediaServiceImageTags">
    <vt:lpwstr/>
  </property>
</Properties>
</file>