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84" r:id="rId6"/>
    <p:sldMasterId id="2147483696" r:id="rId7"/>
  </p:sldMasterIdLst>
  <p:notesMasterIdLst>
    <p:notesMasterId r:id="rId38"/>
  </p:notesMasterIdLst>
  <p:sldIdLst>
    <p:sldId id="263" r:id="rId8"/>
    <p:sldId id="268" r:id="rId9"/>
    <p:sldId id="382" r:id="rId10"/>
    <p:sldId id="269" r:id="rId11"/>
    <p:sldId id="267" r:id="rId12"/>
    <p:sldId id="379" r:id="rId13"/>
    <p:sldId id="380" r:id="rId14"/>
    <p:sldId id="381" r:id="rId15"/>
    <p:sldId id="273" r:id="rId16"/>
    <p:sldId id="280" r:id="rId17"/>
    <p:sldId id="383" r:id="rId18"/>
    <p:sldId id="272" r:id="rId19"/>
    <p:sldId id="384" r:id="rId20"/>
    <p:sldId id="385" r:id="rId21"/>
    <p:sldId id="386" r:id="rId22"/>
    <p:sldId id="274" r:id="rId23"/>
    <p:sldId id="278" r:id="rId24"/>
    <p:sldId id="276" r:id="rId25"/>
    <p:sldId id="277" r:id="rId26"/>
    <p:sldId id="281" r:id="rId27"/>
    <p:sldId id="376" r:id="rId28"/>
    <p:sldId id="257" r:id="rId29"/>
    <p:sldId id="373" r:id="rId30"/>
    <p:sldId id="365" r:id="rId31"/>
    <p:sldId id="377" r:id="rId32"/>
    <p:sldId id="260" r:id="rId33"/>
    <p:sldId id="259" r:id="rId34"/>
    <p:sldId id="369" r:id="rId35"/>
    <p:sldId id="374" r:id="rId36"/>
    <p:sldId id="287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FF"/>
    <a:srgbClr val="FF6699"/>
    <a:srgbClr val="674D36"/>
    <a:srgbClr val="FFFEFB"/>
    <a:srgbClr val="A58465"/>
    <a:srgbClr val="684E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DF3BDE-1B13-45B4-AE3C-A9173CA0B799}" v="202" dt="2024-01-31T15:38:56.7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presProps" Target="presProp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microsoft.com/office/2016/11/relationships/changesInfo" Target="changesInfos/changesInfo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eil Todd (Chemistry)" userId="292e3cd5-22c2-486f-9667-f87378bf68f7" providerId="ADAL" clId="{88DF3BDE-1B13-45B4-AE3C-A9173CA0B799}"/>
    <pc:docChg chg="undo custSel addSld delSld modSld">
      <pc:chgData name="Neil Todd (Chemistry)" userId="292e3cd5-22c2-486f-9667-f87378bf68f7" providerId="ADAL" clId="{88DF3BDE-1B13-45B4-AE3C-A9173CA0B799}" dt="2024-01-31T15:39:04.245" v="491" actId="1076"/>
      <pc:docMkLst>
        <pc:docMk/>
      </pc:docMkLst>
      <pc:sldChg chg="addSp delSp modSp mod">
        <pc:chgData name="Neil Todd (Chemistry)" userId="292e3cd5-22c2-486f-9667-f87378bf68f7" providerId="ADAL" clId="{88DF3BDE-1B13-45B4-AE3C-A9173CA0B799}" dt="2024-01-30T13:23:53.453" v="38" actId="1036"/>
        <pc:sldMkLst>
          <pc:docMk/>
          <pc:sldMk cId="3307977260" sldId="268"/>
        </pc:sldMkLst>
        <pc:spChg chg="mod">
          <ac:chgData name="Neil Todd (Chemistry)" userId="292e3cd5-22c2-486f-9667-f87378bf68f7" providerId="ADAL" clId="{88DF3BDE-1B13-45B4-AE3C-A9173CA0B799}" dt="2024-01-30T13:22:19.517" v="6" actId="1076"/>
          <ac:spMkLst>
            <pc:docMk/>
            <pc:sldMk cId="3307977260" sldId="268"/>
            <ac:spMk id="3" creationId="{8F2C445F-6978-8D30-07B1-27C90E31E556}"/>
          </ac:spMkLst>
        </pc:spChg>
        <pc:spChg chg="del">
          <ac:chgData name="Neil Todd (Chemistry)" userId="292e3cd5-22c2-486f-9667-f87378bf68f7" providerId="ADAL" clId="{88DF3BDE-1B13-45B4-AE3C-A9173CA0B799}" dt="2024-01-30T13:22:24.242" v="7" actId="478"/>
          <ac:spMkLst>
            <pc:docMk/>
            <pc:sldMk cId="3307977260" sldId="268"/>
            <ac:spMk id="5" creationId="{1A96EA04-9CFE-BB54-2A17-A9EDC85C2503}"/>
          </ac:spMkLst>
        </pc:spChg>
        <pc:spChg chg="del">
          <ac:chgData name="Neil Todd (Chemistry)" userId="292e3cd5-22c2-486f-9667-f87378bf68f7" providerId="ADAL" clId="{88DF3BDE-1B13-45B4-AE3C-A9173CA0B799}" dt="2024-01-30T13:22:29.390" v="9" actId="478"/>
          <ac:spMkLst>
            <pc:docMk/>
            <pc:sldMk cId="3307977260" sldId="268"/>
            <ac:spMk id="6" creationId="{EF5C82A6-F527-1B03-E1AC-71B9682EB745}"/>
          </ac:spMkLst>
        </pc:spChg>
        <pc:spChg chg="del">
          <ac:chgData name="Neil Todd (Chemistry)" userId="292e3cd5-22c2-486f-9667-f87378bf68f7" providerId="ADAL" clId="{88DF3BDE-1B13-45B4-AE3C-A9173CA0B799}" dt="2024-01-30T13:22:27.002" v="8" actId="478"/>
          <ac:spMkLst>
            <pc:docMk/>
            <pc:sldMk cId="3307977260" sldId="268"/>
            <ac:spMk id="7" creationId="{B12792EE-BC38-44C6-FFF0-7DB9CD2E9AAF}"/>
          </ac:spMkLst>
        </pc:spChg>
        <pc:spChg chg="del">
          <ac:chgData name="Neil Todd (Chemistry)" userId="292e3cd5-22c2-486f-9667-f87378bf68f7" providerId="ADAL" clId="{88DF3BDE-1B13-45B4-AE3C-A9173CA0B799}" dt="2024-01-30T13:23:08.033" v="20" actId="478"/>
          <ac:spMkLst>
            <pc:docMk/>
            <pc:sldMk cId="3307977260" sldId="268"/>
            <ac:spMk id="11" creationId="{245A8AE7-C531-F206-9FA8-AA7B5551DDC1}"/>
          </ac:spMkLst>
        </pc:spChg>
        <pc:spChg chg="del">
          <ac:chgData name="Neil Todd (Chemistry)" userId="292e3cd5-22c2-486f-9667-f87378bf68f7" providerId="ADAL" clId="{88DF3BDE-1B13-45B4-AE3C-A9173CA0B799}" dt="2024-01-30T13:23:05.749" v="19" actId="478"/>
          <ac:spMkLst>
            <pc:docMk/>
            <pc:sldMk cId="3307977260" sldId="268"/>
            <ac:spMk id="12" creationId="{E00CB257-8BD5-80C3-E2AE-E8006E010BEA}"/>
          </ac:spMkLst>
        </pc:spChg>
        <pc:spChg chg="del">
          <ac:chgData name="Neil Todd (Chemistry)" userId="292e3cd5-22c2-486f-9667-f87378bf68f7" providerId="ADAL" clId="{88DF3BDE-1B13-45B4-AE3C-A9173CA0B799}" dt="2024-01-30T13:23:10.872" v="21" actId="478"/>
          <ac:spMkLst>
            <pc:docMk/>
            <pc:sldMk cId="3307977260" sldId="268"/>
            <ac:spMk id="15" creationId="{09778871-2EF7-3DB1-3F04-D715CFB3202B}"/>
          </ac:spMkLst>
        </pc:spChg>
        <pc:spChg chg="del">
          <ac:chgData name="Neil Todd (Chemistry)" userId="292e3cd5-22c2-486f-9667-f87378bf68f7" providerId="ADAL" clId="{88DF3BDE-1B13-45B4-AE3C-A9173CA0B799}" dt="2024-01-30T13:23:13.560" v="22" actId="478"/>
          <ac:spMkLst>
            <pc:docMk/>
            <pc:sldMk cId="3307977260" sldId="268"/>
            <ac:spMk id="16" creationId="{2FDB5A29-FB56-AAED-793E-DF04C06296A0}"/>
          </ac:spMkLst>
        </pc:spChg>
        <pc:spChg chg="add mod">
          <ac:chgData name="Neil Todd (Chemistry)" userId="292e3cd5-22c2-486f-9667-f87378bf68f7" providerId="ADAL" clId="{88DF3BDE-1B13-45B4-AE3C-A9173CA0B799}" dt="2024-01-30T13:22:39.262" v="12" actId="20577"/>
          <ac:spMkLst>
            <pc:docMk/>
            <pc:sldMk cId="3307977260" sldId="268"/>
            <ac:spMk id="18" creationId="{59BFB123-2F55-AF3E-27B3-729556AD20CF}"/>
          </ac:spMkLst>
        </pc:spChg>
        <pc:spChg chg="add mod">
          <ac:chgData name="Neil Todd (Chemistry)" userId="292e3cd5-22c2-486f-9667-f87378bf68f7" providerId="ADAL" clId="{88DF3BDE-1B13-45B4-AE3C-A9173CA0B799}" dt="2024-01-30T13:23:37.731" v="28" actId="1076"/>
          <ac:spMkLst>
            <pc:docMk/>
            <pc:sldMk cId="3307977260" sldId="268"/>
            <ac:spMk id="20" creationId="{04ADED62-E112-B3CF-7967-2A8CCE820EF9}"/>
          </ac:spMkLst>
        </pc:spChg>
        <pc:spChg chg="add mod">
          <ac:chgData name="Neil Todd (Chemistry)" userId="292e3cd5-22c2-486f-9667-f87378bf68f7" providerId="ADAL" clId="{88DF3BDE-1B13-45B4-AE3C-A9173CA0B799}" dt="2024-01-30T13:23:01.784" v="18" actId="1076"/>
          <ac:spMkLst>
            <pc:docMk/>
            <pc:sldMk cId="3307977260" sldId="268"/>
            <ac:spMk id="22" creationId="{67E6820E-4940-80D2-9894-96BBC62DB4AC}"/>
          </ac:spMkLst>
        </pc:spChg>
        <pc:spChg chg="add mod">
          <ac:chgData name="Neil Todd (Chemistry)" userId="292e3cd5-22c2-486f-9667-f87378bf68f7" providerId="ADAL" clId="{88DF3BDE-1B13-45B4-AE3C-A9173CA0B799}" dt="2024-01-30T13:23:23.543" v="24" actId="1076"/>
          <ac:spMkLst>
            <pc:docMk/>
            <pc:sldMk cId="3307977260" sldId="268"/>
            <ac:spMk id="23" creationId="{ED46D1A2-B9C1-3708-0F51-6D0A2B7C93D4}"/>
          </ac:spMkLst>
        </pc:spChg>
        <pc:spChg chg="add mod">
          <ac:chgData name="Neil Todd (Chemistry)" userId="292e3cd5-22c2-486f-9667-f87378bf68f7" providerId="ADAL" clId="{88DF3BDE-1B13-45B4-AE3C-A9173CA0B799}" dt="2024-01-30T13:23:29.468" v="26" actId="1076"/>
          <ac:spMkLst>
            <pc:docMk/>
            <pc:sldMk cId="3307977260" sldId="268"/>
            <ac:spMk id="24" creationId="{B6B11892-3C7F-8D66-C8CA-507EC33A25CC}"/>
          </ac:spMkLst>
        </pc:spChg>
        <pc:spChg chg="add mod">
          <ac:chgData name="Neil Todd (Chemistry)" userId="292e3cd5-22c2-486f-9667-f87378bf68f7" providerId="ADAL" clId="{88DF3BDE-1B13-45B4-AE3C-A9173CA0B799}" dt="2024-01-30T13:23:42.667" v="29" actId="1076"/>
          <ac:spMkLst>
            <pc:docMk/>
            <pc:sldMk cId="3307977260" sldId="268"/>
            <ac:spMk id="25" creationId="{8A9618E4-762E-1554-7C64-D1C06F916D99}"/>
          </ac:spMkLst>
        </pc:spChg>
        <pc:spChg chg="add mod">
          <ac:chgData name="Neil Todd (Chemistry)" userId="292e3cd5-22c2-486f-9667-f87378bf68f7" providerId="ADAL" clId="{88DF3BDE-1B13-45B4-AE3C-A9173CA0B799}" dt="2024-01-30T13:23:53.453" v="38" actId="1036"/>
          <ac:spMkLst>
            <pc:docMk/>
            <pc:sldMk cId="3307977260" sldId="268"/>
            <ac:spMk id="26" creationId="{46DD1156-0C38-02B7-CB6B-E5C02C4F17D7}"/>
          </ac:spMkLst>
        </pc:spChg>
      </pc:sldChg>
      <pc:sldChg chg="addSp delSp modSp mod modAnim">
        <pc:chgData name="Neil Todd (Chemistry)" userId="292e3cd5-22c2-486f-9667-f87378bf68f7" providerId="ADAL" clId="{88DF3BDE-1B13-45B4-AE3C-A9173CA0B799}" dt="2024-01-30T14:29:07.781" v="375" actId="1076"/>
        <pc:sldMkLst>
          <pc:docMk/>
          <pc:sldMk cId="467170176" sldId="273"/>
        </pc:sldMkLst>
        <pc:spChg chg="del mod">
          <ac:chgData name="Neil Todd (Chemistry)" userId="292e3cd5-22c2-486f-9667-f87378bf68f7" providerId="ADAL" clId="{88DF3BDE-1B13-45B4-AE3C-A9173CA0B799}" dt="2024-01-30T13:42:57.311" v="208" actId="478"/>
          <ac:spMkLst>
            <pc:docMk/>
            <pc:sldMk cId="467170176" sldId="273"/>
            <ac:spMk id="2" creationId="{27355052-F5E2-D73E-2C3D-50246ADBDFBE}"/>
          </ac:spMkLst>
        </pc:spChg>
        <pc:spChg chg="add mod">
          <ac:chgData name="Neil Todd (Chemistry)" userId="292e3cd5-22c2-486f-9667-f87378bf68f7" providerId="ADAL" clId="{88DF3BDE-1B13-45B4-AE3C-A9173CA0B799}" dt="2024-01-30T13:43:18.686" v="214" actId="1038"/>
          <ac:spMkLst>
            <pc:docMk/>
            <pc:sldMk cId="467170176" sldId="273"/>
            <ac:spMk id="5" creationId="{53B035A5-13E7-00DF-59E9-01BF48AA3CF9}"/>
          </ac:spMkLst>
        </pc:spChg>
        <pc:picChg chg="add mod ord">
          <ac:chgData name="Neil Todd (Chemistry)" userId="292e3cd5-22c2-486f-9667-f87378bf68f7" providerId="ADAL" clId="{88DF3BDE-1B13-45B4-AE3C-A9173CA0B799}" dt="2024-01-30T13:43:02.188" v="210" actId="1076"/>
          <ac:picMkLst>
            <pc:docMk/>
            <pc:sldMk cId="467170176" sldId="273"/>
            <ac:picMk id="4" creationId="{335A6B04-CA36-120E-9DE1-31FD69CE1A2C}"/>
          </ac:picMkLst>
        </pc:picChg>
        <pc:picChg chg="mod">
          <ac:chgData name="Neil Todd (Chemistry)" userId="292e3cd5-22c2-486f-9667-f87378bf68f7" providerId="ADAL" clId="{88DF3BDE-1B13-45B4-AE3C-A9173CA0B799}" dt="2024-01-30T14:29:07.781" v="375" actId="1076"/>
          <ac:picMkLst>
            <pc:docMk/>
            <pc:sldMk cId="467170176" sldId="273"/>
            <ac:picMk id="10" creationId="{0BBACAB0-845F-D9A5-79A1-56EA24158AB1}"/>
          </ac:picMkLst>
        </pc:picChg>
        <pc:picChg chg="del">
          <ac:chgData name="Neil Todd (Chemistry)" userId="292e3cd5-22c2-486f-9667-f87378bf68f7" providerId="ADAL" clId="{88DF3BDE-1B13-45B4-AE3C-A9173CA0B799}" dt="2024-01-30T13:31:25.170" v="104" actId="478"/>
          <ac:picMkLst>
            <pc:docMk/>
            <pc:sldMk cId="467170176" sldId="273"/>
            <ac:picMk id="17" creationId="{98D054AC-CA55-BA9E-7A0D-3267B90EEDF5}"/>
          </ac:picMkLst>
        </pc:picChg>
        <pc:cxnChg chg="del">
          <ac:chgData name="Neil Todd (Chemistry)" userId="292e3cd5-22c2-486f-9667-f87378bf68f7" providerId="ADAL" clId="{88DF3BDE-1B13-45B4-AE3C-A9173CA0B799}" dt="2024-01-30T13:36:07.209" v="116" actId="478"/>
          <ac:cxnSpMkLst>
            <pc:docMk/>
            <pc:sldMk cId="467170176" sldId="273"/>
            <ac:cxnSpMk id="14" creationId="{837A33F3-D19D-0D79-4454-61B1804C452F}"/>
          </ac:cxnSpMkLst>
        </pc:cxnChg>
      </pc:sldChg>
      <pc:sldChg chg="delSp del mod">
        <pc:chgData name="Neil Todd (Chemistry)" userId="292e3cd5-22c2-486f-9667-f87378bf68f7" providerId="ADAL" clId="{88DF3BDE-1B13-45B4-AE3C-A9173CA0B799}" dt="2024-01-30T13:37:54.016" v="142" actId="47"/>
        <pc:sldMkLst>
          <pc:docMk/>
          <pc:sldMk cId="3082598567" sldId="275"/>
        </pc:sldMkLst>
        <pc:spChg chg="del">
          <ac:chgData name="Neil Todd (Chemistry)" userId="292e3cd5-22c2-486f-9667-f87378bf68f7" providerId="ADAL" clId="{88DF3BDE-1B13-45B4-AE3C-A9173CA0B799}" dt="2024-01-30T13:37:42.556" v="141" actId="478"/>
          <ac:spMkLst>
            <pc:docMk/>
            <pc:sldMk cId="3082598567" sldId="275"/>
            <ac:spMk id="2" creationId="{27355052-F5E2-D73E-2C3D-50246ADBDFBE}"/>
          </ac:spMkLst>
        </pc:spChg>
        <pc:spChg chg="del">
          <ac:chgData name="Neil Todd (Chemistry)" userId="292e3cd5-22c2-486f-9667-f87378bf68f7" providerId="ADAL" clId="{88DF3BDE-1B13-45B4-AE3C-A9173CA0B799}" dt="2024-01-30T13:37:33.010" v="132" actId="478"/>
          <ac:spMkLst>
            <pc:docMk/>
            <pc:sldMk cId="3082598567" sldId="275"/>
            <ac:spMk id="7" creationId="{28AB410E-2F39-D172-4936-19914C4EA8B8}"/>
          </ac:spMkLst>
        </pc:spChg>
        <pc:spChg chg="del">
          <ac:chgData name="Neil Todd (Chemistry)" userId="292e3cd5-22c2-486f-9667-f87378bf68f7" providerId="ADAL" clId="{88DF3BDE-1B13-45B4-AE3C-A9173CA0B799}" dt="2024-01-30T13:37:33.715" v="133" actId="478"/>
          <ac:spMkLst>
            <pc:docMk/>
            <pc:sldMk cId="3082598567" sldId="275"/>
            <ac:spMk id="8" creationId="{6985CBC3-FA9B-EB63-7861-8CE3C55E3010}"/>
          </ac:spMkLst>
        </pc:spChg>
        <pc:spChg chg="del">
          <ac:chgData name="Neil Todd (Chemistry)" userId="292e3cd5-22c2-486f-9667-f87378bf68f7" providerId="ADAL" clId="{88DF3BDE-1B13-45B4-AE3C-A9173CA0B799}" dt="2024-01-30T13:37:34.326" v="134" actId="478"/>
          <ac:spMkLst>
            <pc:docMk/>
            <pc:sldMk cId="3082598567" sldId="275"/>
            <ac:spMk id="9" creationId="{9382AAD0-40C2-49D2-53AC-CA2742624BDA}"/>
          </ac:spMkLst>
        </pc:spChg>
        <pc:spChg chg="del">
          <ac:chgData name="Neil Todd (Chemistry)" userId="292e3cd5-22c2-486f-9667-f87378bf68f7" providerId="ADAL" clId="{88DF3BDE-1B13-45B4-AE3C-A9173CA0B799}" dt="2024-01-30T13:37:34.874" v="135" actId="478"/>
          <ac:spMkLst>
            <pc:docMk/>
            <pc:sldMk cId="3082598567" sldId="275"/>
            <ac:spMk id="11" creationId="{D4B5C4C7-8F2E-B53F-68AC-91B59B8A4BFA}"/>
          </ac:spMkLst>
        </pc:spChg>
        <pc:picChg chg="del">
          <ac:chgData name="Neil Todd (Chemistry)" userId="292e3cd5-22c2-486f-9667-f87378bf68f7" providerId="ADAL" clId="{88DF3BDE-1B13-45B4-AE3C-A9173CA0B799}" dt="2024-01-30T13:37:40.822" v="140" actId="478"/>
          <ac:picMkLst>
            <pc:docMk/>
            <pc:sldMk cId="3082598567" sldId="275"/>
            <ac:picMk id="17" creationId="{98D054AC-CA55-BA9E-7A0D-3267B90EEDF5}"/>
          </ac:picMkLst>
        </pc:picChg>
        <pc:cxnChg chg="del">
          <ac:chgData name="Neil Todd (Chemistry)" userId="292e3cd5-22c2-486f-9667-f87378bf68f7" providerId="ADAL" clId="{88DF3BDE-1B13-45B4-AE3C-A9173CA0B799}" dt="2024-01-30T13:37:38.575" v="138" actId="478"/>
          <ac:cxnSpMkLst>
            <pc:docMk/>
            <pc:sldMk cId="3082598567" sldId="275"/>
            <ac:cxnSpMk id="4" creationId="{329A6263-CF41-77D0-47C0-34B3F5A5010F}"/>
          </ac:cxnSpMkLst>
        </pc:cxnChg>
        <pc:cxnChg chg="del">
          <ac:chgData name="Neil Todd (Chemistry)" userId="292e3cd5-22c2-486f-9667-f87378bf68f7" providerId="ADAL" clId="{88DF3BDE-1B13-45B4-AE3C-A9173CA0B799}" dt="2024-01-30T13:37:35.956" v="136" actId="478"/>
          <ac:cxnSpMkLst>
            <pc:docMk/>
            <pc:sldMk cId="3082598567" sldId="275"/>
            <ac:cxnSpMk id="5" creationId="{6011CC53-7692-BA6A-271F-DC0BA03D806A}"/>
          </ac:cxnSpMkLst>
        </pc:cxnChg>
        <pc:cxnChg chg="del">
          <ac:chgData name="Neil Todd (Chemistry)" userId="292e3cd5-22c2-486f-9667-f87378bf68f7" providerId="ADAL" clId="{88DF3BDE-1B13-45B4-AE3C-A9173CA0B799}" dt="2024-01-30T13:37:37.386" v="137" actId="478"/>
          <ac:cxnSpMkLst>
            <pc:docMk/>
            <pc:sldMk cId="3082598567" sldId="275"/>
            <ac:cxnSpMk id="6" creationId="{51EC58C5-5FF5-45B9-1B0E-A2BF85C714AD}"/>
          </ac:cxnSpMkLst>
        </pc:cxnChg>
        <pc:cxnChg chg="del">
          <ac:chgData name="Neil Todd (Chemistry)" userId="292e3cd5-22c2-486f-9667-f87378bf68f7" providerId="ADAL" clId="{88DF3BDE-1B13-45B4-AE3C-A9173CA0B799}" dt="2024-01-30T13:37:39.968" v="139" actId="478"/>
          <ac:cxnSpMkLst>
            <pc:docMk/>
            <pc:sldMk cId="3082598567" sldId="275"/>
            <ac:cxnSpMk id="14" creationId="{837A33F3-D19D-0D79-4454-61B1804C452F}"/>
          </ac:cxnSpMkLst>
        </pc:cxnChg>
      </pc:sldChg>
      <pc:sldChg chg="addSp delSp modSp mod">
        <pc:chgData name="Neil Todd (Chemistry)" userId="292e3cd5-22c2-486f-9667-f87378bf68f7" providerId="ADAL" clId="{88DF3BDE-1B13-45B4-AE3C-A9173CA0B799}" dt="2024-01-30T13:40:28.337" v="188" actId="20577"/>
        <pc:sldMkLst>
          <pc:docMk/>
          <pc:sldMk cId="3300840576" sldId="280"/>
        </pc:sldMkLst>
        <pc:spChg chg="mod">
          <ac:chgData name="Neil Todd (Chemistry)" userId="292e3cd5-22c2-486f-9667-f87378bf68f7" providerId="ADAL" clId="{88DF3BDE-1B13-45B4-AE3C-A9173CA0B799}" dt="2024-01-30T13:37:05.082" v="126" actId="1076"/>
          <ac:spMkLst>
            <pc:docMk/>
            <pc:sldMk cId="3300840576" sldId="280"/>
            <ac:spMk id="2" creationId="{DBCF675D-5668-B82E-5056-9CBB4B86A469}"/>
          </ac:spMkLst>
        </pc:spChg>
        <pc:spChg chg="mod">
          <ac:chgData name="Neil Todd (Chemistry)" userId="292e3cd5-22c2-486f-9667-f87378bf68f7" providerId="ADAL" clId="{88DF3BDE-1B13-45B4-AE3C-A9173CA0B799}" dt="2024-01-30T13:37:08.047" v="127" actId="1076"/>
          <ac:spMkLst>
            <pc:docMk/>
            <pc:sldMk cId="3300840576" sldId="280"/>
            <ac:spMk id="4" creationId="{115CC2BE-3EBF-7262-7AE6-DCCFC5A59F60}"/>
          </ac:spMkLst>
        </pc:spChg>
        <pc:spChg chg="mod">
          <ac:chgData name="Neil Todd (Chemistry)" userId="292e3cd5-22c2-486f-9667-f87378bf68f7" providerId="ADAL" clId="{88DF3BDE-1B13-45B4-AE3C-A9173CA0B799}" dt="2024-01-30T13:37:14.780" v="129" actId="1076"/>
          <ac:spMkLst>
            <pc:docMk/>
            <pc:sldMk cId="3300840576" sldId="280"/>
            <ac:spMk id="5" creationId="{D697D8BC-39AC-FD84-43D8-7AC1D1416689}"/>
          </ac:spMkLst>
        </pc:spChg>
        <pc:spChg chg="mod">
          <ac:chgData name="Neil Todd (Chemistry)" userId="292e3cd5-22c2-486f-9667-f87378bf68f7" providerId="ADAL" clId="{88DF3BDE-1B13-45B4-AE3C-A9173CA0B799}" dt="2024-01-30T13:37:10.912" v="128" actId="1076"/>
          <ac:spMkLst>
            <pc:docMk/>
            <pc:sldMk cId="3300840576" sldId="280"/>
            <ac:spMk id="6" creationId="{2015DE8C-E951-3C48-1046-5469C4485034}"/>
          </ac:spMkLst>
        </pc:spChg>
        <pc:spChg chg="mod">
          <ac:chgData name="Neil Todd (Chemistry)" userId="292e3cd5-22c2-486f-9667-f87378bf68f7" providerId="ADAL" clId="{88DF3BDE-1B13-45B4-AE3C-A9173CA0B799}" dt="2024-01-30T13:40:28.337" v="188" actId="20577"/>
          <ac:spMkLst>
            <pc:docMk/>
            <pc:sldMk cId="3300840576" sldId="280"/>
            <ac:spMk id="9" creationId="{FCAA0994-987D-70D4-0F2C-CA7B6B3A3BA9}"/>
          </ac:spMkLst>
        </pc:spChg>
        <pc:spChg chg="mod">
          <ac:chgData name="Neil Todd (Chemistry)" userId="292e3cd5-22c2-486f-9667-f87378bf68f7" providerId="ADAL" clId="{88DF3BDE-1B13-45B4-AE3C-A9173CA0B799}" dt="2024-01-30T13:40:26.666" v="187" actId="20577"/>
          <ac:spMkLst>
            <pc:docMk/>
            <pc:sldMk cId="3300840576" sldId="280"/>
            <ac:spMk id="11" creationId="{9D867F2F-02B6-45F9-68C0-FA623CA5B42B}"/>
          </ac:spMkLst>
        </pc:spChg>
        <pc:picChg chg="del">
          <ac:chgData name="Neil Todd (Chemistry)" userId="292e3cd5-22c2-486f-9667-f87378bf68f7" providerId="ADAL" clId="{88DF3BDE-1B13-45B4-AE3C-A9173CA0B799}" dt="2024-01-30T13:36:52.966" v="123" actId="478"/>
          <ac:picMkLst>
            <pc:docMk/>
            <pc:sldMk cId="3300840576" sldId="280"/>
            <ac:picMk id="3" creationId="{3D3DBA52-F635-E1C8-C2E0-7767481401B8}"/>
          </ac:picMkLst>
        </pc:picChg>
        <pc:picChg chg="add mod ord">
          <ac:chgData name="Neil Todd (Chemistry)" userId="292e3cd5-22c2-486f-9667-f87378bf68f7" providerId="ADAL" clId="{88DF3BDE-1B13-45B4-AE3C-A9173CA0B799}" dt="2024-01-30T13:37:00.055" v="125" actId="167"/>
          <ac:picMkLst>
            <pc:docMk/>
            <pc:sldMk cId="3300840576" sldId="280"/>
            <ac:picMk id="7" creationId="{207557BC-CAA7-ABAE-1B11-BB45D19831CA}"/>
          </ac:picMkLst>
        </pc:picChg>
      </pc:sldChg>
      <pc:sldChg chg="del">
        <pc:chgData name="Neil Todd (Chemistry)" userId="292e3cd5-22c2-486f-9667-f87378bf68f7" providerId="ADAL" clId="{88DF3BDE-1B13-45B4-AE3C-A9173CA0B799}" dt="2024-01-30T14:05:13.258" v="241" actId="47"/>
        <pc:sldMkLst>
          <pc:docMk/>
          <pc:sldMk cId="4126555423" sldId="282"/>
        </pc:sldMkLst>
      </pc:sldChg>
      <pc:sldChg chg="del">
        <pc:chgData name="Neil Todd (Chemistry)" userId="292e3cd5-22c2-486f-9667-f87378bf68f7" providerId="ADAL" clId="{88DF3BDE-1B13-45B4-AE3C-A9173CA0B799}" dt="2024-01-30T14:05:16.942" v="242" actId="47"/>
        <pc:sldMkLst>
          <pc:docMk/>
          <pc:sldMk cId="3631948513" sldId="283"/>
        </pc:sldMkLst>
      </pc:sldChg>
      <pc:sldChg chg="del">
        <pc:chgData name="Neil Todd (Chemistry)" userId="292e3cd5-22c2-486f-9667-f87378bf68f7" providerId="ADAL" clId="{88DF3BDE-1B13-45B4-AE3C-A9173CA0B799}" dt="2024-01-30T14:22:36.774" v="345" actId="47"/>
        <pc:sldMkLst>
          <pc:docMk/>
          <pc:sldMk cId="2833310783" sldId="284"/>
        </pc:sldMkLst>
      </pc:sldChg>
      <pc:sldChg chg="del">
        <pc:chgData name="Neil Todd (Chemistry)" userId="292e3cd5-22c2-486f-9667-f87378bf68f7" providerId="ADAL" clId="{88DF3BDE-1B13-45B4-AE3C-A9173CA0B799}" dt="2024-01-30T14:22:38.523" v="346" actId="47"/>
        <pc:sldMkLst>
          <pc:docMk/>
          <pc:sldMk cId="597054489" sldId="285"/>
        </pc:sldMkLst>
      </pc:sldChg>
      <pc:sldChg chg="del">
        <pc:chgData name="Neil Todd (Chemistry)" userId="292e3cd5-22c2-486f-9667-f87378bf68f7" providerId="ADAL" clId="{88DF3BDE-1B13-45B4-AE3C-A9173CA0B799}" dt="2024-01-30T15:01:10.342" v="390" actId="47"/>
        <pc:sldMkLst>
          <pc:docMk/>
          <pc:sldMk cId="454207793" sldId="286"/>
        </pc:sldMkLst>
      </pc:sldChg>
      <pc:sldChg chg="addSp delSp modSp del mod">
        <pc:chgData name="Neil Todd (Chemistry)" userId="292e3cd5-22c2-486f-9667-f87378bf68f7" providerId="ADAL" clId="{88DF3BDE-1B13-45B4-AE3C-A9173CA0B799}" dt="2024-01-31T15:15:14.740" v="459" actId="47"/>
        <pc:sldMkLst>
          <pc:docMk/>
          <pc:sldMk cId="1078660713" sldId="378"/>
        </pc:sldMkLst>
        <pc:spChg chg="mod">
          <ac:chgData name="Neil Todd (Chemistry)" userId="292e3cd5-22c2-486f-9667-f87378bf68f7" providerId="ADAL" clId="{88DF3BDE-1B13-45B4-AE3C-A9173CA0B799}" dt="2024-01-30T13:27:34.575" v="70" actId="14100"/>
          <ac:spMkLst>
            <pc:docMk/>
            <pc:sldMk cId="1078660713" sldId="378"/>
            <ac:spMk id="2" creationId="{EB41E9B0-A6C2-5152-CE12-DD3FD2902882}"/>
          </ac:spMkLst>
        </pc:spChg>
        <pc:spChg chg="mod">
          <ac:chgData name="Neil Todd (Chemistry)" userId="292e3cd5-22c2-486f-9667-f87378bf68f7" providerId="ADAL" clId="{88DF3BDE-1B13-45B4-AE3C-A9173CA0B799}" dt="2024-01-30T13:27:44.717" v="73" actId="1076"/>
          <ac:spMkLst>
            <pc:docMk/>
            <pc:sldMk cId="1078660713" sldId="378"/>
            <ac:spMk id="4" creationId="{115CC2BE-3EBF-7262-7AE6-DCCFC5A59F60}"/>
          </ac:spMkLst>
        </pc:spChg>
        <pc:spChg chg="mod">
          <ac:chgData name="Neil Todd (Chemistry)" userId="292e3cd5-22c2-486f-9667-f87378bf68f7" providerId="ADAL" clId="{88DF3BDE-1B13-45B4-AE3C-A9173CA0B799}" dt="2024-01-30T13:27:48.285" v="74" actId="1076"/>
          <ac:spMkLst>
            <pc:docMk/>
            <pc:sldMk cId="1078660713" sldId="378"/>
            <ac:spMk id="5" creationId="{D697D8BC-39AC-FD84-43D8-7AC1D1416689}"/>
          </ac:spMkLst>
        </pc:spChg>
        <pc:picChg chg="del mod modCrop">
          <ac:chgData name="Neil Todd (Chemistry)" userId="292e3cd5-22c2-486f-9667-f87378bf68f7" providerId="ADAL" clId="{88DF3BDE-1B13-45B4-AE3C-A9173CA0B799}" dt="2024-01-30T13:27:08.177" v="64" actId="478"/>
          <ac:picMkLst>
            <pc:docMk/>
            <pc:sldMk cId="1078660713" sldId="378"/>
            <ac:picMk id="3" creationId="{3D3DBA52-F635-E1C8-C2E0-7767481401B8}"/>
          </ac:picMkLst>
        </pc:picChg>
        <pc:picChg chg="add mod ord">
          <ac:chgData name="Neil Todd (Chemistry)" userId="292e3cd5-22c2-486f-9667-f87378bf68f7" providerId="ADAL" clId="{88DF3BDE-1B13-45B4-AE3C-A9173CA0B799}" dt="2024-01-30T13:27:26.794" v="68" actId="167"/>
          <ac:picMkLst>
            <pc:docMk/>
            <pc:sldMk cId="1078660713" sldId="378"/>
            <ac:picMk id="9" creationId="{5514A5F3-150C-9CF2-8E33-4E0270935B5E}"/>
          </ac:picMkLst>
        </pc:picChg>
        <pc:cxnChg chg="mod">
          <ac:chgData name="Neil Todd (Chemistry)" userId="292e3cd5-22c2-486f-9667-f87378bf68f7" providerId="ADAL" clId="{88DF3BDE-1B13-45B4-AE3C-A9173CA0B799}" dt="2024-01-30T13:27:38.844" v="72" actId="14100"/>
          <ac:cxnSpMkLst>
            <pc:docMk/>
            <pc:sldMk cId="1078660713" sldId="378"/>
            <ac:cxnSpMk id="7" creationId="{F1925474-7C80-89BC-2396-91E8E6454053}"/>
          </ac:cxnSpMkLst>
        </pc:cxnChg>
      </pc:sldChg>
      <pc:sldChg chg="addSp delSp modSp mod modAnim">
        <pc:chgData name="Neil Todd (Chemistry)" userId="292e3cd5-22c2-486f-9667-f87378bf68f7" providerId="ADAL" clId="{88DF3BDE-1B13-45B4-AE3C-A9173CA0B799}" dt="2024-01-30T13:39:36.221" v="174" actId="20577"/>
        <pc:sldMkLst>
          <pc:docMk/>
          <pc:sldMk cId="38239682" sldId="379"/>
        </pc:sldMkLst>
        <pc:spChg chg="del">
          <ac:chgData name="Neil Todd (Chemistry)" userId="292e3cd5-22c2-486f-9667-f87378bf68f7" providerId="ADAL" clId="{88DF3BDE-1B13-45B4-AE3C-A9173CA0B799}" dt="2024-01-30T13:28:13.993" v="76" actId="478"/>
          <ac:spMkLst>
            <pc:docMk/>
            <pc:sldMk cId="38239682" sldId="379"/>
            <ac:spMk id="2" creationId="{EB41E9B0-A6C2-5152-CE12-DD3FD2902882}"/>
          </ac:spMkLst>
        </pc:spChg>
        <pc:spChg chg="del">
          <ac:chgData name="Neil Todd (Chemistry)" userId="292e3cd5-22c2-486f-9667-f87378bf68f7" providerId="ADAL" clId="{88DF3BDE-1B13-45B4-AE3C-A9173CA0B799}" dt="2024-01-30T13:28:17.158" v="78" actId="478"/>
          <ac:spMkLst>
            <pc:docMk/>
            <pc:sldMk cId="38239682" sldId="379"/>
            <ac:spMk id="4" creationId="{115CC2BE-3EBF-7262-7AE6-DCCFC5A59F60}"/>
          </ac:spMkLst>
        </pc:spChg>
        <pc:spChg chg="del">
          <ac:chgData name="Neil Todd (Chemistry)" userId="292e3cd5-22c2-486f-9667-f87378bf68f7" providerId="ADAL" clId="{88DF3BDE-1B13-45B4-AE3C-A9173CA0B799}" dt="2024-01-30T13:28:18.393" v="79" actId="478"/>
          <ac:spMkLst>
            <pc:docMk/>
            <pc:sldMk cId="38239682" sldId="379"/>
            <ac:spMk id="5" creationId="{D697D8BC-39AC-FD84-43D8-7AC1D1416689}"/>
          </ac:spMkLst>
        </pc:spChg>
        <pc:spChg chg="mod">
          <ac:chgData name="Neil Todd (Chemistry)" userId="292e3cd5-22c2-486f-9667-f87378bf68f7" providerId="ADAL" clId="{88DF3BDE-1B13-45B4-AE3C-A9173CA0B799}" dt="2024-01-30T13:39:36.221" v="174" actId="20577"/>
          <ac:spMkLst>
            <pc:docMk/>
            <pc:sldMk cId="38239682" sldId="379"/>
            <ac:spMk id="8" creationId="{5A853327-A90E-4B5E-D71A-ACE5F8A7D2E8}"/>
          </ac:spMkLst>
        </pc:spChg>
        <pc:spChg chg="add mod">
          <ac:chgData name="Neil Todd (Chemistry)" userId="292e3cd5-22c2-486f-9667-f87378bf68f7" providerId="ADAL" clId="{88DF3BDE-1B13-45B4-AE3C-A9173CA0B799}" dt="2024-01-30T13:28:30.013" v="80"/>
          <ac:spMkLst>
            <pc:docMk/>
            <pc:sldMk cId="38239682" sldId="379"/>
            <ac:spMk id="10" creationId="{F61ADDAE-7A72-A036-3F33-F25B6BC4FD72}"/>
          </ac:spMkLst>
        </pc:spChg>
        <pc:spChg chg="add mod">
          <ac:chgData name="Neil Todd (Chemistry)" userId="292e3cd5-22c2-486f-9667-f87378bf68f7" providerId="ADAL" clId="{88DF3BDE-1B13-45B4-AE3C-A9173CA0B799}" dt="2024-01-30T13:29:05.530" v="87"/>
          <ac:spMkLst>
            <pc:docMk/>
            <pc:sldMk cId="38239682" sldId="379"/>
            <ac:spMk id="11" creationId="{AE249CF9-CC37-07F3-B03A-57D8908318B0}"/>
          </ac:spMkLst>
        </pc:spChg>
        <pc:spChg chg="add mod">
          <ac:chgData name="Neil Todd (Chemistry)" userId="292e3cd5-22c2-486f-9667-f87378bf68f7" providerId="ADAL" clId="{88DF3BDE-1B13-45B4-AE3C-A9173CA0B799}" dt="2024-01-30T13:29:05.530" v="87"/>
          <ac:spMkLst>
            <pc:docMk/>
            <pc:sldMk cId="38239682" sldId="379"/>
            <ac:spMk id="12" creationId="{E562350B-DD10-F9BD-77E7-AF347E0880ED}"/>
          </ac:spMkLst>
        </pc:spChg>
        <pc:picChg chg="del">
          <ac:chgData name="Neil Todd (Chemistry)" userId="292e3cd5-22c2-486f-9667-f87378bf68f7" providerId="ADAL" clId="{88DF3BDE-1B13-45B4-AE3C-A9173CA0B799}" dt="2024-01-30T13:28:12.589" v="75" actId="478"/>
          <ac:picMkLst>
            <pc:docMk/>
            <pc:sldMk cId="38239682" sldId="379"/>
            <ac:picMk id="3" creationId="{3D3DBA52-F635-E1C8-C2E0-7767481401B8}"/>
          </ac:picMkLst>
        </pc:picChg>
        <pc:picChg chg="add mod">
          <ac:chgData name="Neil Todd (Chemistry)" userId="292e3cd5-22c2-486f-9667-f87378bf68f7" providerId="ADAL" clId="{88DF3BDE-1B13-45B4-AE3C-A9173CA0B799}" dt="2024-01-30T13:28:30.013" v="80"/>
          <ac:picMkLst>
            <pc:docMk/>
            <pc:sldMk cId="38239682" sldId="379"/>
            <ac:picMk id="6" creationId="{7E5FE0BA-294F-2460-8249-099E7F548CC7}"/>
          </ac:picMkLst>
        </pc:picChg>
        <pc:cxnChg chg="del">
          <ac:chgData name="Neil Todd (Chemistry)" userId="292e3cd5-22c2-486f-9667-f87378bf68f7" providerId="ADAL" clId="{88DF3BDE-1B13-45B4-AE3C-A9173CA0B799}" dt="2024-01-30T13:28:15.185" v="77" actId="478"/>
          <ac:cxnSpMkLst>
            <pc:docMk/>
            <pc:sldMk cId="38239682" sldId="379"/>
            <ac:cxnSpMk id="7" creationId="{F1925474-7C80-89BC-2396-91E8E6454053}"/>
          </ac:cxnSpMkLst>
        </pc:cxnChg>
        <pc:cxnChg chg="add mod">
          <ac:chgData name="Neil Todd (Chemistry)" userId="292e3cd5-22c2-486f-9667-f87378bf68f7" providerId="ADAL" clId="{88DF3BDE-1B13-45B4-AE3C-A9173CA0B799}" dt="2024-01-30T13:28:30.013" v="80"/>
          <ac:cxnSpMkLst>
            <pc:docMk/>
            <pc:sldMk cId="38239682" sldId="379"/>
            <ac:cxnSpMk id="9" creationId="{38C99D83-7A79-EC26-449C-16A9DA82C630}"/>
          </ac:cxnSpMkLst>
        </pc:cxnChg>
      </pc:sldChg>
      <pc:sldChg chg="addSp delSp modSp mod modAnim">
        <pc:chgData name="Neil Todd (Chemistry)" userId="292e3cd5-22c2-486f-9667-f87378bf68f7" providerId="ADAL" clId="{88DF3BDE-1B13-45B4-AE3C-A9173CA0B799}" dt="2024-01-31T15:39:04.245" v="491" actId="1076"/>
        <pc:sldMkLst>
          <pc:docMk/>
          <pc:sldMk cId="4217689548" sldId="380"/>
        </pc:sldMkLst>
        <pc:spChg chg="del">
          <ac:chgData name="Neil Todd (Chemistry)" userId="292e3cd5-22c2-486f-9667-f87378bf68f7" providerId="ADAL" clId="{88DF3BDE-1B13-45B4-AE3C-A9173CA0B799}" dt="2024-01-30T13:28:45.186" v="82" actId="478"/>
          <ac:spMkLst>
            <pc:docMk/>
            <pc:sldMk cId="4217689548" sldId="380"/>
            <ac:spMk id="2" creationId="{EB41E9B0-A6C2-5152-CE12-DD3FD2902882}"/>
          </ac:spMkLst>
        </pc:spChg>
        <pc:spChg chg="del">
          <ac:chgData name="Neil Todd (Chemistry)" userId="292e3cd5-22c2-486f-9667-f87378bf68f7" providerId="ADAL" clId="{88DF3BDE-1B13-45B4-AE3C-A9173CA0B799}" dt="2024-01-30T13:28:46.997" v="83" actId="478"/>
          <ac:spMkLst>
            <pc:docMk/>
            <pc:sldMk cId="4217689548" sldId="380"/>
            <ac:spMk id="4" creationId="{115CC2BE-3EBF-7262-7AE6-DCCFC5A59F60}"/>
          </ac:spMkLst>
        </pc:spChg>
        <pc:spChg chg="del">
          <ac:chgData name="Neil Todd (Chemistry)" userId="292e3cd5-22c2-486f-9667-f87378bf68f7" providerId="ADAL" clId="{88DF3BDE-1B13-45B4-AE3C-A9173CA0B799}" dt="2024-01-30T13:28:48.768" v="84" actId="478"/>
          <ac:spMkLst>
            <pc:docMk/>
            <pc:sldMk cId="4217689548" sldId="380"/>
            <ac:spMk id="5" creationId="{D697D8BC-39AC-FD84-43D8-7AC1D1416689}"/>
          </ac:spMkLst>
        </pc:spChg>
        <pc:spChg chg="mod">
          <ac:chgData name="Neil Todd (Chemistry)" userId="292e3cd5-22c2-486f-9667-f87378bf68f7" providerId="ADAL" clId="{88DF3BDE-1B13-45B4-AE3C-A9173CA0B799}" dt="2024-01-31T15:39:04.245" v="491" actId="1076"/>
          <ac:spMkLst>
            <pc:docMk/>
            <pc:sldMk cId="4217689548" sldId="380"/>
            <ac:spMk id="6" creationId="{F3377E0C-F099-E9A8-6708-248E9C08DA88}"/>
          </ac:spMkLst>
        </pc:spChg>
        <pc:spChg chg="mod">
          <ac:chgData name="Neil Todd (Chemistry)" userId="292e3cd5-22c2-486f-9667-f87378bf68f7" providerId="ADAL" clId="{88DF3BDE-1B13-45B4-AE3C-A9173CA0B799}" dt="2024-01-31T15:38:56.777" v="490" actId="20577"/>
          <ac:spMkLst>
            <pc:docMk/>
            <pc:sldMk cId="4217689548" sldId="380"/>
            <ac:spMk id="8" creationId="{5A853327-A90E-4B5E-D71A-ACE5F8A7D2E8}"/>
          </ac:spMkLst>
        </pc:spChg>
        <pc:spChg chg="add mod">
          <ac:chgData name="Neil Todd (Chemistry)" userId="292e3cd5-22c2-486f-9667-f87378bf68f7" providerId="ADAL" clId="{88DF3BDE-1B13-45B4-AE3C-A9173CA0B799}" dt="2024-01-30T13:28:52.038" v="86"/>
          <ac:spMkLst>
            <pc:docMk/>
            <pc:sldMk cId="4217689548" sldId="380"/>
            <ac:spMk id="11" creationId="{19963A54-E29B-E1A7-4A98-D83477E12550}"/>
          </ac:spMkLst>
        </pc:spChg>
        <pc:spChg chg="add mod">
          <ac:chgData name="Neil Todd (Chemistry)" userId="292e3cd5-22c2-486f-9667-f87378bf68f7" providerId="ADAL" clId="{88DF3BDE-1B13-45B4-AE3C-A9173CA0B799}" dt="2024-01-30T13:30:35.185" v="95"/>
          <ac:spMkLst>
            <pc:docMk/>
            <pc:sldMk cId="4217689548" sldId="380"/>
            <ac:spMk id="12" creationId="{D29F412C-62C3-D8F1-307A-0B16EDD9EA5A}"/>
          </ac:spMkLst>
        </pc:spChg>
        <pc:spChg chg="add mod">
          <ac:chgData name="Neil Todd (Chemistry)" userId="292e3cd5-22c2-486f-9667-f87378bf68f7" providerId="ADAL" clId="{88DF3BDE-1B13-45B4-AE3C-A9173CA0B799}" dt="2024-01-30T13:30:35.185" v="95"/>
          <ac:spMkLst>
            <pc:docMk/>
            <pc:sldMk cId="4217689548" sldId="380"/>
            <ac:spMk id="13" creationId="{7165F3C6-171E-4C9D-8C7D-1B870C70354C}"/>
          </ac:spMkLst>
        </pc:spChg>
        <pc:picChg chg="del">
          <ac:chgData name="Neil Todd (Chemistry)" userId="292e3cd5-22c2-486f-9667-f87378bf68f7" providerId="ADAL" clId="{88DF3BDE-1B13-45B4-AE3C-A9173CA0B799}" dt="2024-01-30T13:28:43.743" v="81" actId="478"/>
          <ac:picMkLst>
            <pc:docMk/>
            <pc:sldMk cId="4217689548" sldId="380"/>
            <ac:picMk id="3" creationId="{3D3DBA52-F635-E1C8-C2E0-7767481401B8}"/>
          </ac:picMkLst>
        </pc:picChg>
        <pc:picChg chg="add mod">
          <ac:chgData name="Neil Todd (Chemistry)" userId="292e3cd5-22c2-486f-9667-f87378bf68f7" providerId="ADAL" clId="{88DF3BDE-1B13-45B4-AE3C-A9173CA0B799}" dt="2024-01-30T13:28:52.038" v="86"/>
          <ac:picMkLst>
            <pc:docMk/>
            <pc:sldMk cId="4217689548" sldId="380"/>
            <ac:picMk id="9" creationId="{45FA5BA3-50A7-5CFE-D810-A277C889B982}"/>
          </ac:picMkLst>
        </pc:picChg>
        <pc:cxnChg chg="del">
          <ac:chgData name="Neil Todd (Chemistry)" userId="292e3cd5-22c2-486f-9667-f87378bf68f7" providerId="ADAL" clId="{88DF3BDE-1B13-45B4-AE3C-A9173CA0B799}" dt="2024-01-30T13:28:50.872" v="85" actId="478"/>
          <ac:cxnSpMkLst>
            <pc:docMk/>
            <pc:sldMk cId="4217689548" sldId="380"/>
            <ac:cxnSpMk id="7" creationId="{F1925474-7C80-89BC-2396-91E8E6454053}"/>
          </ac:cxnSpMkLst>
        </pc:cxnChg>
        <pc:cxnChg chg="add mod">
          <ac:chgData name="Neil Todd (Chemistry)" userId="292e3cd5-22c2-486f-9667-f87378bf68f7" providerId="ADAL" clId="{88DF3BDE-1B13-45B4-AE3C-A9173CA0B799}" dt="2024-01-30T13:28:52.038" v="86"/>
          <ac:cxnSpMkLst>
            <pc:docMk/>
            <pc:sldMk cId="4217689548" sldId="380"/>
            <ac:cxnSpMk id="10" creationId="{9458FDEE-DF0F-4611-3373-FCDEA1A9E3AC}"/>
          </ac:cxnSpMkLst>
        </pc:cxnChg>
      </pc:sldChg>
      <pc:sldChg chg="addSp delSp modSp mod">
        <pc:chgData name="Neil Todd (Chemistry)" userId="292e3cd5-22c2-486f-9667-f87378bf68f7" providerId="ADAL" clId="{88DF3BDE-1B13-45B4-AE3C-A9173CA0B799}" dt="2024-01-31T15:38:48.238" v="481" actId="20577"/>
        <pc:sldMkLst>
          <pc:docMk/>
          <pc:sldMk cId="4258380801" sldId="381"/>
        </pc:sldMkLst>
        <pc:spChg chg="mod">
          <ac:chgData name="Neil Todd (Chemistry)" userId="292e3cd5-22c2-486f-9667-f87378bf68f7" providerId="ADAL" clId="{88DF3BDE-1B13-45B4-AE3C-A9173CA0B799}" dt="2024-01-30T13:31:08.092" v="101" actId="14100"/>
          <ac:spMkLst>
            <pc:docMk/>
            <pc:sldMk cId="4258380801" sldId="381"/>
            <ac:spMk id="2" creationId="{EB41E9B0-A6C2-5152-CE12-DD3FD2902882}"/>
          </ac:spMkLst>
        </pc:spChg>
        <pc:spChg chg="mod">
          <ac:chgData name="Neil Todd (Chemistry)" userId="292e3cd5-22c2-486f-9667-f87378bf68f7" providerId="ADAL" clId="{88DF3BDE-1B13-45B4-AE3C-A9173CA0B799}" dt="2024-01-31T15:38:38.182" v="471" actId="1076"/>
          <ac:spMkLst>
            <pc:docMk/>
            <pc:sldMk cId="4258380801" sldId="381"/>
            <ac:spMk id="6" creationId="{656552BD-6D9F-1D02-13AC-047EB464AFA5}"/>
          </ac:spMkLst>
        </pc:spChg>
        <pc:spChg chg="mod">
          <ac:chgData name="Neil Todd (Chemistry)" userId="292e3cd5-22c2-486f-9667-f87378bf68f7" providerId="ADAL" clId="{88DF3BDE-1B13-45B4-AE3C-A9173CA0B799}" dt="2024-01-31T15:38:48.238" v="481" actId="20577"/>
          <ac:spMkLst>
            <pc:docMk/>
            <pc:sldMk cId="4258380801" sldId="381"/>
            <ac:spMk id="8" creationId="{5A853327-A90E-4B5E-D71A-ACE5F8A7D2E8}"/>
          </ac:spMkLst>
        </pc:spChg>
        <pc:spChg chg="mod">
          <ac:chgData name="Neil Todd (Chemistry)" userId="292e3cd5-22c2-486f-9667-f87378bf68f7" providerId="ADAL" clId="{88DF3BDE-1B13-45B4-AE3C-A9173CA0B799}" dt="2024-01-30T13:39:57.452" v="181" actId="20577"/>
          <ac:spMkLst>
            <pc:docMk/>
            <pc:sldMk cId="4258380801" sldId="381"/>
            <ac:spMk id="9" creationId="{7EAD6E8E-9BAA-FA59-9F0C-4A874B90CDA6}"/>
          </ac:spMkLst>
        </pc:spChg>
        <pc:spChg chg="mod">
          <ac:chgData name="Neil Todd (Chemistry)" userId="292e3cd5-22c2-486f-9667-f87378bf68f7" providerId="ADAL" clId="{88DF3BDE-1B13-45B4-AE3C-A9173CA0B799}" dt="2024-01-30T13:39:10.397" v="160" actId="20577"/>
          <ac:spMkLst>
            <pc:docMk/>
            <pc:sldMk cId="4258380801" sldId="381"/>
            <ac:spMk id="10" creationId="{48208DEB-1E0A-0F57-FC60-E067A5730330}"/>
          </ac:spMkLst>
        </pc:spChg>
        <pc:picChg chg="del">
          <ac:chgData name="Neil Todd (Chemistry)" userId="292e3cd5-22c2-486f-9667-f87378bf68f7" providerId="ADAL" clId="{88DF3BDE-1B13-45B4-AE3C-A9173CA0B799}" dt="2024-01-30T13:30:46.861" v="96" actId="478"/>
          <ac:picMkLst>
            <pc:docMk/>
            <pc:sldMk cId="4258380801" sldId="381"/>
            <ac:picMk id="3" creationId="{3D3DBA52-F635-E1C8-C2E0-7767481401B8}"/>
          </ac:picMkLst>
        </pc:picChg>
        <pc:picChg chg="add mod ord">
          <ac:chgData name="Neil Todd (Chemistry)" userId="292e3cd5-22c2-486f-9667-f87378bf68f7" providerId="ADAL" clId="{88DF3BDE-1B13-45B4-AE3C-A9173CA0B799}" dt="2024-01-30T13:30:57.102" v="98" actId="167"/>
          <ac:picMkLst>
            <pc:docMk/>
            <pc:sldMk cId="4258380801" sldId="381"/>
            <ac:picMk id="11" creationId="{5EB3C22A-9CD1-EA16-1A47-12AD4D840F20}"/>
          </ac:picMkLst>
        </pc:picChg>
        <pc:cxnChg chg="mod">
          <ac:chgData name="Neil Todd (Chemistry)" userId="292e3cd5-22c2-486f-9667-f87378bf68f7" providerId="ADAL" clId="{88DF3BDE-1B13-45B4-AE3C-A9173CA0B799}" dt="2024-01-30T13:31:13.842" v="103" actId="14100"/>
          <ac:cxnSpMkLst>
            <pc:docMk/>
            <pc:sldMk cId="4258380801" sldId="381"/>
            <ac:cxnSpMk id="7" creationId="{F1925474-7C80-89BC-2396-91E8E6454053}"/>
          </ac:cxnSpMkLst>
        </pc:cxnChg>
      </pc:sldChg>
      <pc:sldChg chg="addSp delSp modSp mod">
        <pc:chgData name="Neil Todd (Chemistry)" userId="292e3cd5-22c2-486f-9667-f87378bf68f7" providerId="ADAL" clId="{88DF3BDE-1B13-45B4-AE3C-A9173CA0B799}" dt="2024-01-30T13:24:57.971" v="62" actId="1076"/>
        <pc:sldMkLst>
          <pc:docMk/>
          <pc:sldMk cId="4167723327" sldId="382"/>
        </pc:sldMkLst>
        <pc:spChg chg="mod">
          <ac:chgData name="Neil Todd (Chemistry)" userId="292e3cd5-22c2-486f-9667-f87378bf68f7" providerId="ADAL" clId="{88DF3BDE-1B13-45B4-AE3C-A9173CA0B799}" dt="2024-01-30T13:24:19.310" v="48" actId="1076"/>
          <ac:spMkLst>
            <pc:docMk/>
            <pc:sldMk cId="4167723327" sldId="382"/>
            <ac:spMk id="3" creationId="{1E00DF07-7AD7-A5B1-E456-969ACA11EC6A}"/>
          </ac:spMkLst>
        </pc:spChg>
        <pc:spChg chg="del">
          <ac:chgData name="Neil Todd (Chemistry)" userId="292e3cd5-22c2-486f-9667-f87378bf68f7" providerId="ADAL" clId="{88DF3BDE-1B13-45B4-AE3C-A9173CA0B799}" dt="2024-01-30T13:24:26.433" v="51" actId="478"/>
          <ac:spMkLst>
            <pc:docMk/>
            <pc:sldMk cId="4167723327" sldId="382"/>
            <ac:spMk id="5" creationId="{CCDB9FE2-86AE-0AD3-736D-F229DBF070DB}"/>
          </ac:spMkLst>
        </pc:spChg>
        <pc:spChg chg="del">
          <ac:chgData name="Neil Todd (Chemistry)" userId="292e3cd5-22c2-486f-9667-f87378bf68f7" providerId="ADAL" clId="{88DF3BDE-1B13-45B4-AE3C-A9173CA0B799}" dt="2024-01-30T13:24:22.211" v="49" actId="478"/>
          <ac:spMkLst>
            <pc:docMk/>
            <pc:sldMk cId="4167723327" sldId="382"/>
            <ac:spMk id="6" creationId="{E572035B-5969-9D39-787D-202678964E2F}"/>
          </ac:spMkLst>
        </pc:spChg>
        <pc:spChg chg="del">
          <ac:chgData name="Neil Todd (Chemistry)" userId="292e3cd5-22c2-486f-9667-f87378bf68f7" providerId="ADAL" clId="{88DF3BDE-1B13-45B4-AE3C-A9173CA0B799}" dt="2024-01-30T13:24:24.087" v="50" actId="478"/>
          <ac:spMkLst>
            <pc:docMk/>
            <pc:sldMk cId="4167723327" sldId="382"/>
            <ac:spMk id="7" creationId="{0D48CD29-3A93-9430-8425-84B7D804EF13}"/>
          </ac:spMkLst>
        </pc:spChg>
        <pc:spChg chg="add mod">
          <ac:chgData name="Neil Todd (Chemistry)" userId="292e3cd5-22c2-486f-9667-f87378bf68f7" providerId="ADAL" clId="{88DF3BDE-1B13-45B4-AE3C-A9173CA0B799}" dt="2024-01-30T13:24:34.321" v="54" actId="20577"/>
          <ac:spMkLst>
            <pc:docMk/>
            <pc:sldMk cId="4167723327" sldId="382"/>
            <ac:spMk id="11" creationId="{49E7513E-6FC2-17B4-2C3D-B036C4722D7A}"/>
          </ac:spMkLst>
        </pc:spChg>
        <pc:spChg chg="add mod">
          <ac:chgData name="Neil Todd (Chemistry)" userId="292e3cd5-22c2-486f-9667-f87378bf68f7" providerId="ADAL" clId="{88DF3BDE-1B13-45B4-AE3C-A9173CA0B799}" dt="2024-01-30T13:24:41.544" v="57" actId="20577"/>
          <ac:spMkLst>
            <pc:docMk/>
            <pc:sldMk cId="4167723327" sldId="382"/>
            <ac:spMk id="12" creationId="{AED0A480-BBA0-4971-7DCC-95280FCC30C5}"/>
          </ac:spMkLst>
        </pc:spChg>
        <pc:spChg chg="add mod">
          <ac:chgData name="Neil Todd (Chemistry)" userId="292e3cd5-22c2-486f-9667-f87378bf68f7" providerId="ADAL" clId="{88DF3BDE-1B13-45B4-AE3C-A9173CA0B799}" dt="2024-01-30T13:24:57.971" v="62" actId="1076"/>
          <ac:spMkLst>
            <pc:docMk/>
            <pc:sldMk cId="4167723327" sldId="382"/>
            <ac:spMk id="13" creationId="{17AC5CA1-C545-CFCF-19C5-566A84CAB206}"/>
          </ac:spMkLst>
        </pc:spChg>
      </pc:sldChg>
      <pc:sldChg chg="add del">
        <pc:chgData name="Neil Todd (Chemistry)" userId="292e3cd5-22c2-486f-9667-f87378bf68f7" providerId="ADAL" clId="{88DF3BDE-1B13-45B4-AE3C-A9173CA0B799}" dt="2024-01-30T13:37:57.931" v="144"/>
        <pc:sldMkLst>
          <pc:docMk/>
          <pc:sldMk cId="785067708" sldId="383"/>
        </pc:sldMkLst>
      </pc:sldChg>
      <pc:sldChg chg="addSp delSp modSp add mod modAnim">
        <pc:chgData name="Neil Todd (Chemistry)" userId="292e3cd5-22c2-486f-9667-f87378bf68f7" providerId="ADAL" clId="{88DF3BDE-1B13-45B4-AE3C-A9173CA0B799}" dt="2024-01-30T14:29:03.160" v="374" actId="1076"/>
        <pc:sldMkLst>
          <pc:docMk/>
          <pc:sldMk cId="1461707236" sldId="383"/>
        </pc:sldMkLst>
        <pc:spChg chg="del">
          <ac:chgData name="Neil Todd (Chemistry)" userId="292e3cd5-22c2-486f-9667-f87378bf68f7" providerId="ADAL" clId="{88DF3BDE-1B13-45B4-AE3C-A9173CA0B799}" dt="2024-01-30T13:41:29.267" v="203" actId="478"/>
          <ac:spMkLst>
            <pc:docMk/>
            <pc:sldMk cId="1461707236" sldId="383"/>
            <ac:spMk id="2" creationId="{27355052-F5E2-D73E-2C3D-50246ADBDFBE}"/>
          </ac:spMkLst>
        </pc:spChg>
        <pc:spChg chg="add mod">
          <ac:chgData name="Neil Todd (Chemistry)" userId="292e3cd5-22c2-486f-9667-f87378bf68f7" providerId="ADAL" clId="{88DF3BDE-1B13-45B4-AE3C-A9173CA0B799}" dt="2024-01-30T13:44:34.694" v="236" actId="1036"/>
          <ac:spMkLst>
            <pc:docMk/>
            <pc:sldMk cId="1461707236" sldId="383"/>
            <ac:spMk id="3" creationId="{204ADAD4-8AAD-D676-8A7D-57DB8F3FF2B8}"/>
          </ac:spMkLst>
        </pc:spChg>
        <pc:spChg chg="mod">
          <ac:chgData name="Neil Todd (Chemistry)" userId="292e3cd5-22c2-486f-9667-f87378bf68f7" providerId="ADAL" clId="{88DF3BDE-1B13-45B4-AE3C-A9173CA0B799}" dt="2024-01-30T13:44:50.112" v="239" actId="1037"/>
          <ac:spMkLst>
            <pc:docMk/>
            <pc:sldMk cId="1461707236" sldId="383"/>
            <ac:spMk id="5" creationId="{53B035A5-13E7-00DF-59E9-01BF48AA3CF9}"/>
          </ac:spMkLst>
        </pc:spChg>
        <pc:picChg chg="del mod">
          <ac:chgData name="Neil Todd (Chemistry)" userId="292e3cd5-22c2-486f-9667-f87378bf68f7" providerId="ADAL" clId="{88DF3BDE-1B13-45B4-AE3C-A9173CA0B799}" dt="2024-01-30T13:43:44.101" v="218" actId="478"/>
          <ac:picMkLst>
            <pc:docMk/>
            <pc:sldMk cId="1461707236" sldId="383"/>
            <ac:picMk id="4" creationId="{335A6B04-CA36-120E-9DE1-31FD69CE1A2C}"/>
          </ac:picMkLst>
        </pc:picChg>
        <pc:picChg chg="add mod">
          <ac:chgData name="Neil Todd (Chemistry)" userId="292e3cd5-22c2-486f-9667-f87378bf68f7" providerId="ADAL" clId="{88DF3BDE-1B13-45B4-AE3C-A9173CA0B799}" dt="2024-01-30T14:29:03.160" v="374" actId="1076"/>
          <ac:picMkLst>
            <pc:docMk/>
            <pc:sldMk cId="1461707236" sldId="383"/>
            <ac:picMk id="6" creationId="{48738912-E194-4C39-E545-15C27E72D0F6}"/>
          </ac:picMkLst>
        </pc:picChg>
        <pc:picChg chg="add mod ord">
          <ac:chgData name="Neil Todd (Chemistry)" userId="292e3cd5-22c2-486f-9667-f87378bf68f7" providerId="ADAL" clId="{88DF3BDE-1B13-45B4-AE3C-A9173CA0B799}" dt="2024-01-30T13:43:56.162" v="220" actId="167"/>
          <ac:picMkLst>
            <pc:docMk/>
            <pc:sldMk cId="1461707236" sldId="383"/>
            <ac:picMk id="7" creationId="{DFE33508-582B-3E02-113A-3CE3F163DFBB}"/>
          </ac:picMkLst>
        </pc:picChg>
        <pc:picChg chg="del mod">
          <ac:chgData name="Neil Todd (Chemistry)" userId="292e3cd5-22c2-486f-9667-f87378bf68f7" providerId="ADAL" clId="{88DF3BDE-1B13-45B4-AE3C-A9173CA0B799}" dt="2024-01-30T13:40:33.176" v="189" actId="478"/>
          <ac:picMkLst>
            <pc:docMk/>
            <pc:sldMk cId="1461707236" sldId="383"/>
            <ac:picMk id="10" creationId="{0BBACAB0-845F-D9A5-79A1-56EA24158AB1}"/>
          </ac:picMkLst>
        </pc:picChg>
      </pc:sldChg>
      <pc:sldChg chg="addSp delSp modSp new mod delAnim modAnim">
        <pc:chgData name="Neil Todd (Chemistry)" userId="292e3cd5-22c2-486f-9667-f87378bf68f7" providerId="ADAL" clId="{88DF3BDE-1B13-45B4-AE3C-A9173CA0B799}" dt="2024-01-30T14:25:35.679" v="366" actId="478"/>
        <pc:sldMkLst>
          <pc:docMk/>
          <pc:sldMk cId="1816999963" sldId="384"/>
        </pc:sldMkLst>
        <pc:spChg chg="add mod ord">
          <ac:chgData name="Neil Todd (Chemistry)" userId="292e3cd5-22c2-486f-9667-f87378bf68f7" providerId="ADAL" clId="{88DF3BDE-1B13-45B4-AE3C-A9173CA0B799}" dt="2024-01-30T14:25:19.243" v="361" actId="20577"/>
          <ac:spMkLst>
            <pc:docMk/>
            <pc:sldMk cId="1816999963" sldId="384"/>
            <ac:spMk id="4" creationId="{3A2169B0-03E8-E375-3B3D-B671ABA7E0C1}"/>
          </ac:spMkLst>
        </pc:spChg>
        <pc:spChg chg="add mod">
          <ac:chgData name="Neil Todd (Chemistry)" userId="292e3cd5-22c2-486f-9667-f87378bf68f7" providerId="ADAL" clId="{88DF3BDE-1B13-45B4-AE3C-A9173CA0B799}" dt="2024-01-30T14:24:29.730" v="348" actId="20577"/>
          <ac:spMkLst>
            <pc:docMk/>
            <pc:sldMk cId="1816999963" sldId="384"/>
            <ac:spMk id="5" creationId="{BE68CA9D-DB47-ACC7-A0B4-BE56E99BDDD7}"/>
          </ac:spMkLst>
        </pc:spChg>
        <pc:spChg chg="add mod">
          <ac:chgData name="Neil Todd (Chemistry)" userId="292e3cd5-22c2-486f-9667-f87378bf68f7" providerId="ADAL" clId="{88DF3BDE-1B13-45B4-AE3C-A9173CA0B799}" dt="2024-01-30T14:24:34.109" v="349" actId="20577"/>
          <ac:spMkLst>
            <pc:docMk/>
            <pc:sldMk cId="1816999963" sldId="384"/>
            <ac:spMk id="6" creationId="{3D566027-BEB7-AA31-2358-3FDDFA7CC6E5}"/>
          </ac:spMkLst>
        </pc:spChg>
        <pc:spChg chg="add mod">
          <ac:chgData name="Neil Todd (Chemistry)" userId="292e3cd5-22c2-486f-9667-f87378bf68f7" providerId="ADAL" clId="{88DF3BDE-1B13-45B4-AE3C-A9173CA0B799}" dt="2024-01-30T14:24:35.849" v="350" actId="20577"/>
          <ac:spMkLst>
            <pc:docMk/>
            <pc:sldMk cId="1816999963" sldId="384"/>
            <ac:spMk id="7" creationId="{8873C817-DF06-FF17-FB95-48D731E8ED54}"/>
          </ac:spMkLst>
        </pc:spChg>
        <pc:spChg chg="add mod">
          <ac:chgData name="Neil Todd (Chemistry)" userId="292e3cd5-22c2-486f-9667-f87378bf68f7" providerId="ADAL" clId="{88DF3BDE-1B13-45B4-AE3C-A9173CA0B799}" dt="2024-01-30T14:24:37.720" v="351" actId="20577"/>
          <ac:spMkLst>
            <pc:docMk/>
            <pc:sldMk cId="1816999963" sldId="384"/>
            <ac:spMk id="8" creationId="{53C50473-204E-8A6C-5F94-15C49752C924}"/>
          </ac:spMkLst>
        </pc:spChg>
        <pc:spChg chg="add mod">
          <ac:chgData name="Neil Todd (Chemistry)" userId="292e3cd5-22c2-486f-9667-f87378bf68f7" providerId="ADAL" clId="{88DF3BDE-1B13-45B4-AE3C-A9173CA0B799}" dt="2024-01-30T14:24:41.118" v="352" actId="20577"/>
          <ac:spMkLst>
            <pc:docMk/>
            <pc:sldMk cId="1816999963" sldId="384"/>
            <ac:spMk id="9" creationId="{64B1A88A-636E-3311-BE24-3BC2E67A6250}"/>
          </ac:spMkLst>
        </pc:spChg>
        <pc:spChg chg="add mod">
          <ac:chgData name="Neil Todd (Chemistry)" userId="292e3cd5-22c2-486f-9667-f87378bf68f7" providerId="ADAL" clId="{88DF3BDE-1B13-45B4-AE3C-A9173CA0B799}" dt="2024-01-30T14:24:43.627" v="353" actId="20577"/>
          <ac:spMkLst>
            <pc:docMk/>
            <pc:sldMk cId="1816999963" sldId="384"/>
            <ac:spMk id="10" creationId="{527199B7-2952-21C0-AA5D-2CAE357D38AC}"/>
          </ac:spMkLst>
        </pc:spChg>
        <pc:spChg chg="add mod">
          <ac:chgData name="Neil Todd (Chemistry)" userId="292e3cd5-22c2-486f-9667-f87378bf68f7" providerId="ADAL" clId="{88DF3BDE-1B13-45B4-AE3C-A9173CA0B799}" dt="2024-01-30T14:24:45.414" v="354" actId="20577"/>
          <ac:spMkLst>
            <pc:docMk/>
            <pc:sldMk cId="1816999963" sldId="384"/>
            <ac:spMk id="11" creationId="{4BE74FC4-FEEF-CC04-E002-7C0E6E93FF16}"/>
          </ac:spMkLst>
        </pc:spChg>
        <pc:spChg chg="add mod">
          <ac:chgData name="Neil Todd (Chemistry)" userId="292e3cd5-22c2-486f-9667-f87378bf68f7" providerId="ADAL" clId="{88DF3BDE-1B13-45B4-AE3C-A9173CA0B799}" dt="2024-01-30T14:24:50.588" v="355" actId="20577"/>
          <ac:spMkLst>
            <pc:docMk/>
            <pc:sldMk cId="1816999963" sldId="384"/>
            <ac:spMk id="12" creationId="{232C04F3-9CA7-33FC-5F5D-A8DDF09EFD8E}"/>
          </ac:spMkLst>
        </pc:spChg>
        <pc:spChg chg="add del mod">
          <ac:chgData name="Neil Todd (Chemistry)" userId="292e3cd5-22c2-486f-9667-f87378bf68f7" providerId="ADAL" clId="{88DF3BDE-1B13-45B4-AE3C-A9173CA0B799}" dt="2024-01-30T14:17:21.276" v="300" actId="478"/>
          <ac:spMkLst>
            <pc:docMk/>
            <pc:sldMk cId="1816999963" sldId="384"/>
            <ac:spMk id="13" creationId="{E410C3E6-171C-D79C-3D2C-154FA2255AF8}"/>
          </ac:spMkLst>
        </pc:spChg>
        <pc:spChg chg="add mod">
          <ac:chgData name="Neil Todd (Chemistry)" userId="292e3cd5-22c2-486f-9667-f87378bf68f7" providerId="ADAL" clId="{88DF3BDE-1B13-45B4-AE3C-A9173CA0B799}" dt="2024-01-30T14:25:16.047" v="360" actId="1076"/>
          <ac:spMkLst>
            <pc:docMk/>
            <pc:sldMk cId="1816999963" sldId="384"/>
            <ac:spMk id="14" creationId="{6F2049F4-1616-09D7-40D9-05571D2B8920}"/>
          </ac:spMkLst>
        </pc:spChg>
        <pc:spChg chg="add mod">
          <ac:chgData name="Neil Todd (Chemistry)" userId="292e3cd5-22c2-486f-9667-f87378bf68f7" providerId="ADAL" clId="{88DF3BDE-1B13-45B4-AE3C-A9173CA0B799}" dt="2024-01-30T14:24:53.714" v="356" actId="20577"/>
          <ac:spMkLst>
            <pc:docMk/>
            <pc:sldMk cId="1816999963" sldId="384"/>
            <ac:spMk id="15" creationId="{EB72FAC1-D982-91B5-861A-C82E2BA8C3B2}"/>
          </ac:spMkLst>
        </pc:spChg>
        <pc:spChg chg="add mod">
          <ac:chgData name="Neil Todd (Chemistry)" userId="292e3cd5-22c2-486f-9667-f87378bf68f7" providerId="ADAL" clId="{88DF3BDE-1B13-45B4-AE3C-A9173CA0B799}" dt="2024-01-30T14:19:44.845" v="317" actId="1076"/>
          <ac:spMkLst>
            <pc:docMk/>
            <pc:sldMk cId="1816999963" sldId="384"/>
            <ac:spMk id="24" creationId="{A4E2C6E6-8B1B-AE95-3574-6F47CD97BBC3}"/>
          </ac:spMkLst>
        </pc:spChg>
        <pc:spChg chg="add mod">
          <ac:chgData name="Neil Todd (Chemistry)" userId="292e3cd5-22c2-486f-9667-f87378bf68f7" providerId="ADAL" clId="{88DF3BDE-1B13-45B4-AE3C-A9173CA0B799}" dt="2024-01-30T14:25:23.106" v="362" actId="20577"/>
          <ac:spMkLst>
            <pc:docMk/>
            <pc:sldMk cId="1816999963" sldId="384"/>
            <ac:spMk id="25" creationId="{672E6CD9-16B5-D86C-6E22-D58462422029}"/>
          </ac:spMkLst>
        </pc:spChg>
        <pc:spChg chg="add mod">
          <ac:chgData name="Neil Todd (Chemistry)" userId="292e3cd5-22c2-486f-9667-f87378bf68f7" providerId="ADAL" clId="{88DF3BDE-1B13-45B4-AE3C-A9173CA0B799}" dt="2024-01-30T14:25:31.544" v="365" actId="20577"/>
          <ac:spMkLst>
            <pc:docMk/>
            <pc:sldMk cId="1816999963" sldId="384"/>
            <ac:spMk id="26" creationId="{496D8122-A0EA-5A97-EB23-521785D4033B}"/>
          </ac:spMkLst>
        </pc:spChg>
        <pc:spChg chg="add del mod">
          <ac:chgData name="Neil Todd (Chemistry)" userId="292e3cd5-22c2-486f-9667-f87378bf68f7" providerId="ADAL" clId="{88DF3BDE-1B13-45B4-AE3C-A9173CA0B799}" dt="2024-01-30T14:25:35.679" v="366" actId="478"/>
          <ac:spMkLst>
            <pc:docMk/>
            <pc:sldMk cId="1816999963" sldId="384"/>
            <ac:spMk id="27" creationId="{3BCD6E74-085A-3CDA-A63B-A9765860AC98}"/>
          </ac:spMkLst>
        </pc:spChg>
        <pc:picChg chg="add mod">
          <ac:chgData name="Neil Todd (Chemistry)" userId="292e3cd5-22c2-486f-9667-f87378bf68f7" providerId="ADAL" clId="{88DF3BDE-1B13-45B4-AE3C-A9173CA0B799}" dt="2024-01-30T14:05:40.039" v="246" actId="14100"/>
          <ac:picMkLst>
            <pc:docMk/>
            <pc:sldMk cId="1816999963" sldId="384"/>
            <ac:picMk id="3" creationId="{1443B28C-5EB5-8502-D001-500CA5E73905}"/>
          </ac:picMkLst>
        </pc:picChg>
        <pc:picChg chg="add del mod">
          <ac:chgData name="Neil Todd (Chemistry)" userId="292e3cd5-22c2-486f-9667-f87378bf68f7" providerId="ADAL" clId="{88DF3BDE-1B13-45B4-AE3C-A9173CA0B799}" dt="2024-01-30T14:14:11.961" v="284" actId="478"/>
          <ac:picMkLst>
            <pc:docMk/>
            <pc:sldMk cId="1816999963" sldId="384"/>
            <ac:picMk id="17" creationId="{9A837366-F52C-5FF9-F15F-38C1E5F639BE}"/>
          </ac:picMkLst>
        </pc:picChg>
        <pc:picChg chg="add del mod">
          <ac:chgData name="Neil Todd (Chemistry)" userId="292e3cd5-22c2-486f-9667-f87378bf68f7" providerId="ADAL" clId="{88DF3BDE-1B13-45B4-AE3C-A9173CA0B799}" dt="2024-01-30T14:15:41.480" v="289" actId="478"/>
          <ac:picMkLst>
            <pc:docMk/>
            <pc:sldMk cId="1816999963" sldId="384"/>
            <ac:picMk id="19" creationId="{B75210F1-A4E5-28B3-1C4A-6E0659788F2B}"/>
          </ac:picMkLst>
        </pc:picChg>
        <pc:picChg chg="add del mod ord">
          <ac:chgData name="Neil Todd (Chemistry)" userId="292e3cd5-22c2-486f-9667-f87378bf68f7" providerId="ADAL" clId="{88DF3BDE-1B13-45B4-AE3C-A9173CA0B799}" dt="2024-01-30T14:18:15.114" v="301" actId="478"/>
          <ac:picMkLst>
            <pc:docMk/>
            <pc:sldMk cId="1816999963" sldId="384"/>
            <ac:picMk id="21" creationId="{6AF41E6F-0830-EACE-AF28-363AAFCFB949}"/>
          </ac:picMkLst>
        </pc:picChg>
        <pc:picChg chg="add mod">
          <ac:chgData name="Neil Todd (Chemistry)" userId="292e3cd5-22c2-486f-9667-f87378bf68f7" providerId="ADAL" clId="{88DF3BDE-1B13-45B4-AE3C-A9173CA0B799}" dt="2024-01-30T14:18:24.444" v="304" actId="14100"/>
          <ac:picMkLst>
            <pc:docMk/>
            <pc:sldMk cId="1816999963" sldId="384"/>
            <ac:picMk id="23" creationId="{B1C07297-FDFC-F831-4686-10AEFBF5B60F}"/>
          </ac:picMkLst>
        </pc:picChg>
      </pc:sldChg>
      <pc:sldChg chg="addSp modSp new mod modAnim">
        <pc:chgData name="Neil Todd (Chemistry)" userId="292e3cd5-22c2-486f-9667-f87378bf68f7" providerId="ADAL" clId="{88DF3BDE-1B13-45B4-AE3C-A9173CA0B799}" dt="2024-01-30T14:30:02.632" v="389" actId="1038"/>
        <pc:sldMkLst>
          <pc:docMk/>
          <pc:sldMk cId="2451751712" sldId="385"/>
        </pc:sldMkLst>
        <pc:spChg chg="add mod">
          <ac:chgData name="Neil Todd (Chemistry)" userId="292e3cd5-22c2-486f-9667-f87378bf68f7" providerId="ADAL" clId="{88DF3BDE-1B13-45B4-AE3C-A9173CA0B799}" dt="2024-01-30T14:30:02.632" v="389" actId="1038"/>
          <ac:spMkLst>
            <pc:docMk/>
            <pc:sldMk cId="2451751712" sldId="385"/>
            <ac:spMk id="5" creationId="{C8E6053A-6773-D18B-2D8A-9D91AC104A4F}"/>
          </ac:spMkLst>
        </pc:spChg>
        <pc:picChg chg="add mod">
          <ac:chgData name="Neil Todd (Chemistry)" userId="292e3cd5-22c2-486f-9667-f87378bf68f7" providerId="ADAL" clId="{88DF3BDE-1B13-45B4-AE3C-A9173CA0B799}" dt="2024-01-30T14:28:35.020" v="369" actId="14100"/>
          <ac:picMkLst>
            <pc:docMk/>
            <pc:sldMk cId="2451751712" sldId="385"/>
            <ac:picMk id="3" creationId="{198B903A-7505-EBA9-C0A0-052A979C1050}"/>
          </ac:picMkLst>
        </pc:picChg>
        <pc:picChg chg="add mod">
          <ac:chgData name="Neil Todd (Chemistry)" userId="292e3cd5-22c2-486f-9667-f87378bf68f7" providerId="ADAL" clId="{88DF3BDE-1B13-45B4-AE3C-A9173CA0B799}" dt="2024-01-30T14:29:51.303" v="388" actId="1037"/>
          <ac:picMkLst>
            <pc:docMk/>
            <pc:sldMk cId="2451751712" sldId="385"/>
            <ac:picMk id="4" creationId="{DBB15F51-F600-132C-75A7-6B66403C00C7}"/>
          </ac:picMkLst>
        </pc:picChg>
      </pc:sldChg>
      <pc:sldChg chg="addSp modSp new mod modAnim">
        <pc:chgData name="Neil Todd (Chemistry)" userId="292e3cd5-22c2-486f-9667-f87378bf68f7" providerId="ADAL" clId="{88DF3BDE-1B13-45B4-AE3C-A9173CA0B799}" dt="2024-01-30T15:12:05.320" v="458"/>
        <pc:sldMkLst>
          <pc:docMk/>
          <pc:sldMk cId="3387094840" sldId="386"/>
        </pc:sldMkLst>
        <pc:spChg chg="add mod">
          <ac:chgData name="Neil Todd (Chemistry)" userId="292e3cd5-22c2-486f-9667-f87378bf68f7" providerId="ADAL" clId="{88DF3BDE-1B13-45B4-AE3C-A9173CA0B799}" dt="2024-01-30T15:11:41.971" v="456" actId="1036"/>
          <ac:spMkLst>
            <pc:docMk/>
            <pc:sldMk cId="3387094840" sldId="386"/>
            <ac:spMk id="4" creationId="{543C45D8-1E43-3237-BE0D-0BDFC9A32930}"/>
          </ac:spMkLst>
        </pc:spChg>
        <pc:picChg chg="add mod">
          <ac:chgData name="Neil Todd (Chemistry)" userId="292e3cd5-22c2-486f-9667-f87378bf68f7" providerId="ADAL" clId="{88DF3BDE-1B13-45B4-AE3C-A9173CA0B799}" dt="2024-01-30T15:10:28.587" v="394" actId="14100"/>
          <ac:picMkLst>
            <pc:docMk/>
            <pc:sldMk cId="3387094840" sldId="386"/>
            <ac:picMk id="3" creationId="{D46F3403-F331-F8C3-62DA-67480252738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3EC39-66E1-4B4E-8E1E-A933B1093304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0A81D-5423-4EB0-801E-55FFE0CD7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028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Use this slide if </a:t>
            </a:r>
            <a:r>
              <a:rPr lang="en-GB" err="1"/>
              <a:t>Gratnell</a:t>
            </a:r>
            <a:r>
              <a:rPr lang="en-GB"/>
              <a:t> trays were used. Ask for predictions.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C042A-D14C-47FC-8362-3365A3A9724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9461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Some nice quizzes on Bitesize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EBC980-01DC-4142-B910-593B9ED2B14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8445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FEE71-F82A-444C-D636-0826E2C36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CAE3C9-9639-E68E-5BD9-0FF6645F1A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5C7112-487E-47C9-9488-D5092439FD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Use this slide if small trays were used. Ask for predictions.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DC7091-6C2A-C4F5-6E70-8851C7463E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C042A-D14C-47FC-8362-3365A3A9724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7989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Talk about graphs – what sort of graphs have they done? Do our volunteers use them? </a:t>
            </a:r>
            <a:br>
              <a:rPr lang="en-GB"/>
            </a:br>
            <a:r>
              <a:rPr lang="en-GB"/>
              <a:t>Pupils can now collect their trays and have a look at their results!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C042A-D14C-47FC-8362-3365A3A9724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558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7676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8253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627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0194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Discuss ‘cells’ – like little rooms. Book published in 1665.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EBC980-01DC-4142-B910-593B9ED2B14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31927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941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6568317-B2C2-3432-2BA3-B75838383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90"/>
          <a:stretch/>
        </p:blipFill>
        <p:spPr>
          <a:xfrm>
            <a:off x="0" y="6153122"/>
            <a:ext cx="1311215" cy="70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06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69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767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6568317-B2C2-3432-2BA3-B75838383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90"/>
          <a:stretch/>
        </p:blipFill>
        <p:spPr>
          <a:xfrm>
            <a:off x="1" y="6153124"/>
            <a:ext cx="1311215" cy="70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21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5952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3697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7968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63261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8964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26447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325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2142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4152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42600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8358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8762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70251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39012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2753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6248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5206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6024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7294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19168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92056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62941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61580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73243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9453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5210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15924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96818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6292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8181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642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58249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85810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55270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3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177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533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9666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649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18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6539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240FE-4A5E-415C-9D62-B45AEF6FCE5E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373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CD3BF-AA89-4241-A359-1246B3D0D399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43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7C954-AA41-481A-8A82-2FC4C9AE24D5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900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yBWIuWuBKI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Relationship Id="rId4" Type="http://schemas.microsoft.com/office/2007/relationships/hdphoto" Target="../media/hdphoto2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bc.co.uk/bitesize/articles/zkm7wnb#zxnvf82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lant growing from a walnut shell&#10;&#10;Description automatically generated">
            <a:extLst>
              <a:ext uri="{FF2B5EF4-FFF2-40B4-BE49-F238E27FC236}">
                <a16:creationId xmlns:a16="http://schemas.microsoft.com/office/drawing/2014/main" id="{BED99498-4810-9C6F-BF40-C840A4F3A5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46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593E15-F277-3ABA-8A7A-0E6BDA8A804E}"/>
              </a:ext>
            </a:extLst>
          </p:cNvPr>
          <p:cNvSpPr txBox="1"/>
          <p:nvPr/>
        </p:nvSpPr>
        <p:spPr>
          <a:xfrm>
            <a:off x="1262743" y="1906421"/>
            <a:ext cx="28925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>
                <a:solidFill>
                  <a:schemeClr val="bg1"/>
                </a:solidFill>
              </a:rPr>
              <a:t>Is salt toxic for plants?</a:t>
            </a:r>
          </a:p>
        </p:txBody>
      </p:sp>
    </p:spTree>
    <p:extLst>
      <p:ext uri="{BB962C8B-B14F-4D97-AF65-F5344CB8AC3E}">
        <p14:creationId xmlns:p14="http://schemas.microsoft.com/office/powerpoint/2010/main" val="1687712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07557BC-CAA7-ABAE-1B11-BB45D19831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31" y="159838"/>
            <a:ext cx="8489252" cy="46484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5CC2BE-3EBF-7262-7AE6-DCCFC5A59F60}"/>
              </a:ext>
            </a:extLst>
          </p:cNvPr>
          <p:cNvSpPr txBox="1"/>
          <p:nvPr/>
        </p:nvSpPr>
        <p:spPr>
          <a:xfrm>
            <a:off x="4839127" y="2587108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97D8BC-39AC-FD84-43D8-7AC1D1416689}"/>
              </a:ext>
            </a:extLst>
          </p:cNvPr>
          <p:cNvSpPr txBox="1"/>
          <p:nvPr/>
        </p:nvSpPr>
        <p:spPr>
          <a:xfrm>
            <a:off x="4839126" y="3361259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867F2F-02B6-45F9-68C0-FA623CA5B42B}"/>
              </a:ext>
            </a:extLst>
          </p:cNvPr>
          <p:cNvSpPr txBox="1"/>
          <p:nvPr/>
        </p:nvSpPr>
        <p:spPr>
          <a:xfrm>
            <a:off x="4633643" y="407566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10%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CF675D-5668-B82E-5056-9CBB4B86A469}"/>
              </a:ext>
            </a:extLst>
          </p:cNvPr>
          <p:cNvSpPr txBox="1"/>
          <p:nvPr/>
        </p:nvSpPr>
        <p:spPr>
          <a:xfrm>
            <a:off x="5835722" y="2594945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chemeClr val="accent2"/>
                </a:solidFill>
                <a:latin typeface="Alasassy Caps" pitchFamily="2" charset="0"/>
              </a:rPr>
              <a:t>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15DE8C-E951-3C48-1046-5469C4485034}"/>
              </a:ext>
            </a:extLst>
          </p:cNvPr>
          <p:cNvSpPr txBox="1"/>
          <p:nvPr/>
        </p:nvSpPr>
        <p:spPr>
          <a:xfrm>
            <a:off x="5835722" y="3370622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chemeClr val="accent2"/>
                </a:solidFill>
                <a:latin typeface="Alasassy Caps" pitchFamily="2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AA0994-987D-70D4-0F2C-CA7B6B3A3BA9}"/>
              </a:ext>
            </a:extLst>
          </p:cNvPr>
          <p:cNvSpPr txBox="1"/>
          <p:nvPr/>
        </p:nvSpPr>
        <p:spPr>
          <a:xfrm>
            <a:off x="5722704" y="4090468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accent2"/>
                </a:solidFill>
                <a:latin typeface="Alasassy Caps" pitchFamily="2" charset="0"/>
              </a:rPr>
              <a:t>20%</a:t>
            </a:r>
          </a:p>
        </p:txBody>
      </p:sp>
    </p:spTree>
    <p:extLst>
      <p:ext uri="{BB962C8B-B14F-4D97-AF65-F5344CB8AC3E}">
        <p14:creationId xmlns:p14="http://schemas.microsoft.com/office/powerpoint/2010/main" val="330084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FE33508-582B-3E02-113A-3CE3F163D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904" y="208539"/>
            <a:ext cx="6874084" cy="64409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B035A5-13E7-00DF-59E9-01BF48AA3CF9}"/>
              </a:ext>
            </a:extLst>
          </p:cNvPr>
          <p:cNvSpPr txBox="1"/>
          <p:nvPr/>
        </p:nvSpPr>
        <p:spPr>
          <a:xfrm>
            <a:off x="1945579" y="4963360"/>
            <a:ext cx="945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4ADAD4-8AAD-D676-8A7D-57DB8F3FF2B8}"/>
              </a:ext>
            </a:extLst>
          </p:cNvPr>
          <p:cNvSpPr txBox="1"/>
          <p:nvPr/>
        </p:nvSpPr>
        <p:spPr>
          <a:xfrm>
            <a:off x="3943203" y="4473767"/>
            <a:ext cx="945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6600"/>
                </a:solidFill>
              </a:rPr>
              <a:t>+</a:t>
            </a:r>
          </a:p>
        </p:txBody>
      </p:sp>
      <p:pic>
        <p:nvPicPr>
          <p:cNvPr id="6" name="Picture 5" descr="A pencil with a red eraser&#10;&#10;Description automatically generated">
            <a:extLst>
              <a:ext uri="{FF2B5EF4-FFF2-40B4-BE49-F238E27FC236}">
                <a16:creationId xmlns:a16="http://schemas.microsoft.com/office/drawing/2014/main" id="{48738912-E194-4C39-E545-15C27E72D0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61354" y1="27656" x2="59219" y2="30417"/>
                        <a14:foregroundMark x1="58802" y1="25729" x2="62396" y2="327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737" y="3294721"/>
            <a:ext cx="1825377" cy="182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70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eed growing from seed to plant&#10;&#10;Description automatically generated with medium confidence">
            <a:extLst>
              <a:ext uri="{FF2B5EF4-FFF2-40B4-BE49-F238E27FC236}">
                <a16:creationId xmlns:a16="http://schemas.microsoft.com/office/drawing/2014/main" id="{74D7CEFC-FD9F-A5EF-6065-00C0F46B86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63" t="19537" r="12778" b="17334"/>
          <a:stretch/>
        </p:blipFill>
        <p:spPr>
          <a:xfrm>
            <a:off x="873650" y="1979851"/>
            <a:ext cx="2819400" cy="432948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9047DB-00B1-5C5D-1D34-CCF47C53CAC7}"/>
              </a:ext>
            </a:extLst>
          </p:cNvPr>
          <p:cNvSpPr txBox="1"/>
          <p:nvPr/>
        </p:nvSpPr>
        <p:spPr>
          <a:xfrm>
            <a:off x="203200" y="359697"/>
            <a:ext cx="871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Now measure your seedlings, including the root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585BFD1-6DEA-4407-36D0-89FD41E0F54D}"/>
              </a:ext>
            </a:extLst>
          </p:cNvPr>
          <p:cNvCxnSpPr>
            <a:cxnSpLocks/>
          </p:cNvCxnSpPr>
          <p:nvPr/>
        </p:nvCxnSpPr>
        <p:spPr>
          <a:xfrm>
            <a:off x="782209" y="6225376"/>
            <a:ext cx="2772000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close-up of a ruler&#10;&#10;Description automatically generated">
            <a:extLst>
              <a:ext uri="{FF2B5EF4-FFF2-40B4-BE49-F238E27FC236}">
                <a16:creationId xmlns:a16="http://schemas.microsoft.com/office/drawing/2014/main" id="{CBAF9584-4D7A-7486-E87C-9B888A0D59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4" t="13734" r="6234" b="59066"/>
          <a:stretch/>
        </p:blipFill>
        <p:spPr>
          <a:xfrm rot="16200000">
            <a:off x="1354317" y="3280620"/>
            <a:ext cx="5388778" cy="1046587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AE1E8B2-F7B7-26D6-22B6-C29B36850EBB}"/>
              </a:ext>
            </a:extLst>
          </p:cNvPr>
          <p:cNvCxnSpPr>
            <a:cxnSpLocks/>
          </p:cNvCxnSpPr>
          <p:nvPr/>
        </p:nvCxnSpPr>
        <p:spPr>
          <a:xfrm>
            <a:off x="782209" y="2090113"/>
            <a:ext cx="2772000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2788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443B28C-5EB5-8502-D001-500CA5E739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59" y="1329228"/>
            <a:ext cx="8871144" cy="14345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68CA9D-DB47-ACC7-A0B4-BE56E99BDDD7}"/>
              </a:ext>
            </a:extLst>
          </p:cNvPr>
          <p:cNvSpPr txBox="1"/>
          <p:nvPr/>
        </p:nvSpPr>
        <p:spPr>
          <a:xfrm>
            <a:off x="2414426" y="2095433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92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566027-BEB7-AA31-2358-3FDDFA7CC6E5}"/>
              </a:ext>
            </a:extLst>
          </p:cNvPr>
          <p:cNvSpPr txBox="1"/>
          <p:nvPr/>
        </p:nvSpPr>
        <p:spPr>
          <a:xfrm>
            <a:off x="3030876" y="2106425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105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73C817-DF06-FF17-FB95-48D731E8ED54}"/>
              </a:ext>
            </a:extLst>
          </p:cNvPr>
          <p:cNvSpPr txBox="1"/>
          <p:nvPr/>
        </p:nvSpPr>
        <p:spPr>
          <a:xfrm>
            <a:off x="3760340" y="2101675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78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C50473-204E-8A6C-5F94-15C49752C924}"/>
              </a:ext>
            </a:extLst>
          </p:cNvPr>
          <p:cNvSpPr txBox="1"/>
          <p:nvPr/>
        </p:nvSpPr>
        <p:spPr>
          <a:xfrm>
            <a:off x="4397339" y="2090902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71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B1A88A-636E-3311-BE24-3BC2E67A6250}"/>
              </a:ext>
            </a:extLst>
          </p:cNvPr>
          <p:cNvSpPr txBox="1"/>
          <p:nvPr/>
        </p:nvSpPr>
        <p:spPr>
          <a:xfrm>
            <a:off x="5054507" y="2090901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114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7199B7-2952-21C0-AA5D-2CAE357D38AC}"/>
              </a:ext>
            </a:extLst>
          </p:cNvPr>
          <p:cNvSpPr txBox="1"/>
          <p:nvPr/>
        </p:nvSpPr>
        <p:spPr>
          <a:xfrm>
            <a:off x="5711675" y="209090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93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E74FC4-FEEF-CC04-E002-7C0E6E93FF16}"/>
              </a:ext>
            </a:extLst>
          </p:cNvPr>
          <p:cNvSpPr txBox="1"/>
          <p:nvPr/>
        </p:nvSpPr>
        <p:spPr>
          <a:xfrm>
            <a:off x="6298056" y="2117417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126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2C04F3-9CA7-33FC-5F5D-A8DDF09EFD8E}"/>
              </a:ext>
            </a:extLst>
          </p:cNvPr>
          <p:cNvSpPr txBox="1"/>
          <p:nvPr/>
        </p:nvSpPr>
        <p:spPr>
          <a:xfrm>
            <a:off x="6981454" y="2110639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104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2049F4-1616-09D7-40D9-05571D2B8920}"/>
              </a:ext>
            </a:extLst>
          </p:cNvPr>
          <p:cNvSpPr txBox="1"/>
          <p:nvPr/>
        </p:nvSpPr>
        <p:spPr>
          <a:xfrm>
            <a:off x="8388635" y="2110638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95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72FAC1-D982-91B5-861A-C82E2BA8C3B2}"/>
              </a:ext>
            </a:extLst>
          </p:cNvPr>
          <p:cNvSpPr txBox="1"/>
          <p:nvPr/>
        </p:nvSpPr>
        <p:spPr>
          <a:xfrm>
            <a:off x="7664852" y="2090899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89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1C07297-FDFC-F831-4686-10AEFBF5B6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529" y="3310824"/>
            <a:ext cx="8508004" cy="134336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A4E2C6E6-8B1B-AE95-3574-6F47CD97BBC3}"/>
              </a:ext>
            </a:extLst>
          </p:cNvPr>
          <p:cNvSpPr txBox="1"/>
          <p:nvPr/>
        </p:nvSpPr>
        <p:spPr>
          <a:xfrm>
            <a:off x="5054837" y="134165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0.0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2169B0-03E8-E375-3B3D-B671ABA7E0C1}"/>
              </a:ext>
            </a:extLst>
          </p:cNvPr>
          <p:cNvSpPr txBox="1"/>
          <p:nvPr/>
        </p:nvSpPr>
        <p:spPr>
          <a:xfrm>
            <a:off x="2547989" y="3215593"/>
            <a:ext cx="1089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lasassy Caps" pitchFamily="2" charset="0"/>
              </a:rPr>
              <a:t>967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72E6CD9-16B5-D86C-6E22-D58462422029}"/>
              </a:ext>
            </a:extLst>
          </p:cNvPr>
          <p:cNvSpPr txBox="1"/>
          <p:nvPr/>
        </p:nvSpPr>
        <p:spPr>
          <a:xfrm>
            <a:off x="2414426" y="3644352"/>
            <a:ext cx="5522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lasassy Caps" pitchFamily="2" charset="0"/>
              </a:rPr>
              <a:t>967 ÷ 10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96D8122-A0EA-5A97-EB23-521785D4033B}"/>
              </a:ext>
            </a:extLst>
          </p:cNvPr>
          <p:cNvSpPr txBox="1"/>
          <p:nvPr/>
        </p:nvSpPr>
        <p:spPr>
          <a:xfrm>
            <a:off x="2547989" y="4072341"/>
            <a:ext cx="1089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lasassy Caps" pitchFamily="2" charset="0"/>
              </a:rPr>
              <a:t>96.7</a:t>
            </a:r>
          </a:p>
        </p:txBody>
      </p:sp>
    </p:spTree>
    <p:extLst>
      <p:ext uri="{BB962C8B-B14F-4D97-AF65-F5344CB8AC3E}">
        <p14:creationId xmlns:p14="http://schemas.microsoft.com/office/powerpoint/2010/main" val="181699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24" grpId="0"/>
      <p:bldP spid="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8B903A-7505-EBA9-C0A0-052A979C10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75" y="339820"/>
            <a:ext cx="8264457" cy="6317834"/>
          </a:xfrm>
          <a:prstGeom prst="rect">
            <a:avLst/>
          </a:prstGeom>
        </p:spPr>
      </p:pic>
      <p:pic>
        <p:nvPicPr>
          <p:cNvPr id="4" name="Picture 3" descr="A pencil with a red eraser&#10;&#10;Description automatically generated">
            <a:extLst>
              <a:ext uri="{FF2B5EF4-FFF2-40B4-BE49-F238E27FC236}">
                <a16:creationId xmlns:a16="http://schemas.microsoft.com/office/drawing/2014/main" id="{DBB15F51-F600-132C-75A7-6B66403C00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61354" y1="27656" x2="59219" y2="30417"/>
                        <a14:foregroundMark x1="58802" y1="25729" x2="62396" y2="327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445" y="1106326"/>
            <a:ext cx="1825377" cy="18253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E6053A-6773-D18B-2D8A-9D91AC104A4F}"/>
              </a:ext>
            </a:extLst>
          </p:cNvPr>
          <p:cNvSpPr txBox="1"/>
          <p:nvPr/>
        </p:nvSpPr>
        <p:spPr>
          <a:xfrm>
            <a:off x="1271922" y="2347017"/>
            <a:ext cx="945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245175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6F3403-F331-F8C3-62DA-674802527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826" y="1160196"/>
            <a:ext cx="8652625" cy="20967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3C45D8-1E43-3237-BE0D-0BDFC9A32930}"/>
              </a:ext>
            </a:extLst>
          </p:cNvPr>
          <p:cNvSpPr txBox="1"/>
          <p:nvPr/>
        </p:nvSpPr>
        <p:spPr>
          <a:xfrm>
            <a:off x="647223" y="1721793"/>
            <a:ext cx="8317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  <a:latin typeface="Baguet Script" panose="00000500000000000000" pitchFamily="2" charset="0"/>
              </a:rPr>
              <a:t>As the concentration of salt solution increases…</a:t>
            </a:r>
          </a:p>
        </p:txBody>
      </p:sp>
    </p:spTree>
    <p:extLst>
      <p:ext uri="{BB962C8B-B14F-4D97-AF65-F5344CB8AC3E}">
        <p14:creationId xmlns:p14="http://schemas.microsoft.com/office/powerpoint/2010/main" val="338709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35F200-1A8D-C5D5-4F26-20A1DB1CA027}"/>
              </a:ext>
            </a:extLst>
          </p:cNvPr>
          <p:cNvSpPr txBox="1"/>
          <p:nvPr/>
        </p:nvSpPr>
        <p:spPr>
          <a:xfrm>
            <a:off x="203200" y="359697"/>
            <a:ext cx="871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What does toxic mean?</a:t>
            </a:r>
          </a:p>
        </p:txBody>
      </p:sp>
      <p:pic>
        <p:nvPicPr>
          <p:cNvPr id="6" name="Picture 2" descr="Toxic Symbol sign | SK Signs &amp; Labels | SK Signs &amp; Labels Ltd">
            <a:extLst>
              <a:ext uri="{FF2B5EF4-FFF2-40B4-BE49-F238E27FC236}">
                <a16:creationId xmlns:a16="http://schemas.microsoft.com/office/drawing/2014/main" id="{39BB0056-5CF4-BB2B-4C97-1E307E71F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08" y="1627126"/>
            <a:ext cx="342106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1697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oxic Symbol sign | SK Signs &amp; Labels | SK Signs &amp; Labels Ltd">
            <a:extLst>
              <a:ext uri="{FF2B5EF4-FFF2-40B4-BE49-F238E27FC236}">
                <a16:creationId xmlns:a16="http://schemas.microsoft.com/office/drawing/2014/main" id="{EA7EE4C6-7950-05DC-D40E-1868A688F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08" y="1627126"/>
            <a:ext cx="342106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35F200-1A8D-C5D5-4F26-20A1DB1CA027}"/>
              </a:ext>
            </a:extLst>
          </p:cNvPr>
          <p:cNvSpPr txBox="1"/>
          <p:nvPr/>
        </p:nvSpPr>
        <p:spPr>
          <a:xfrm>
            <a:off x="203200" y="359697"/>
            <a:ext cx="871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What does toxic mean?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2194D9-3AA1-94FE-EFDD-20964B8FEFB6}"/>
              </a:ext>
            </a:extLst>
          </p:cNvPr>
          <p:cNvSpPr txBox="1"/>
          <p:nvPr/>
        </p:nvSpPr>
        <p:spPr>
          <a:xfrm>
            <a:off x="213360" y="5738781"/>
            <a:ext cx="871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Something can be bad for you without killing you!</a:t>
            </a:r>
          </a:p>
        </p:txBody>
      </p:sp>
    </p:spTree>
    <p:extLst>
      <p:ext uri="{BB962C8B-B14F-4D97-AF65-F5344CB8AC3E}">
        <p14:creationId xmlns:p14="http://schemas.microsoft.com/office/powerpoint/2010/main" val="3832537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35F200-1A8D-C5D5-4F26-20A1DB1CA027}"/>
              </a:ext>
            </a:extLst>
          </p:cNvPr>
          <p:cNvSpPr txBox="1"/>
          <p:nvPr/>
        </p:nvSpPr>
        <p:spPr>
          <a:xfrm>
            <a:off x="203200" y="359697"/>
            <a:ext cx="871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Why do we measure toxicity?</a:t>
            </a:r>
          </a:p>
        </p:txBody>
      </p:sp>
      <p:pic>
        <p:nvPicPr>
          <p:cNvPr id="2" name="Picture 2" descr="Toxic Symbol sign | SK Signs &amp; Labels | SK Signs &amp; Labels Ltd">
            <a:extLst>
              <a:ext uri="{FF2B5EF4-FFF2-40B4-BE49-F238E27FC236}">
                <a16:creationId xmlns:a16="http://schemas.microsoft.com/office/drawing/2014/main" id="{F0B9DDCB-FE0F-7361-0E57-64BB2C2FC3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08" y="1627126"/>
            <a:ext cx="342106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65204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4D161C-9516-DEA7-948A-1D76FFD76169}"/>
              </a:ext>
            </a:extLst>
          </p:cNvPr>
          <p:cNvSpPr txBox="1"/>
          <p:nvPr/>
        </p:nvSpPr>
        <p:spPr>
          <a:xfrm>
            <a:off x="624114" y="286392"/>
            <a:ext cx="78957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Scientists use something called the LOAEL when they are testing substances to see how toxic they are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9DE100-4D8A-E61F-7796-3D917CAB4660}"/>
              </a:ext>
            </a:extLst>
          </p:cNvPr>
          <p:cNvSpPr txBox="1"/>
          <p:nvPr/>
        </p:nvSpPr>
        <p:spPr>
          <a:xfrm>
            <a:off x="3751942" y="2196090"/>
            <a:ext cx="411044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/>
              <a:t>L</a:t>
            </a:r>
            <a:r>
              <a:rPr lang="en-GB" sz="4000"/>
              <a:t>owest</a:t>
            </a:r>
          </a:p>
          <a:p>
            <a:r>
              <a:rPr lang="en-GB" sz="4000" b="1"/>
              <a:t>O</a:t>
            </a:r>
            <a:r>
              <a:rPr lang="en-GB" sz="4000"/>
              <a:t>bserved</a:t>
            </a:r>
          </a:p>
          <a:p>
            <a:r>
              <a:rPr lang="en-GB" sz="4000" b="1"/>
              <a:t>A</a:t>
            </a:r>
            <a:r>
              <a:rPr lang="en-GB" sz="4000"/>
              <a:t>dverse</a:t>
            </a:r>
          </a:p>
          <a:p>
            <a:r>
              <a:rPr lang="en-GB" sz="4000" b="1"/>
              <a:t>E</a:t>
            </a:r>
            <a:r>
              <a:rPr lang="en-GB" sz="4000"/>
              <a:t>ffect</a:t>
            </a:r>
          </a:p>
          <a:p>
            <a:r>
              <a:rPr lang="en-GB" sz="4000" b="1"/>
              <a:t>L</a:t>
            </a:r>
            <a:r>
              <a:rPr lang="en-GB" sz="4000"/>
              <a:t>evel</a:t>
            </a:r>
          </a:p>
        </p:txBody>
      </p:sp>
    </p:spTree>
    <p:extLst>
      <p:ext uri="{BB962C8B-B14F-4D97-AF65-F5344CB8AC3E}">
        <p14:creationId xmlns:p14="http://schemas.microsoft.com/office/powerpoint/2010/main" val="2351299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close-up of a tray&#10;&#10;Description automatically generated">
            <a:extLst>
              <a:ext uri="{FF2B5EF4-FFF2-40B4-BE49-F238E27FC236}">
                <a16:creationId xmlns:a16="http://schemas.microsoft.com/office/drawing/2014/main" id="{532F2A02-7FC9-25E4-A4E1-95BF0091F6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2" t="2587" r="3532" b="52704"/>
          <a:stretch/>
        </p:blipFill>
        <p:spPr>
          <a:xfrm>
            <a:off x="1847394" y="1545074"/>
            <a:ext cx="5442995" cy="38563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230156" y="910701"/>
            <a:ext cx="86209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3000">
                <a:solidFill>
                  <a:prstClr val="black"/>
                </a:solidFill>
                <a:latin typeface="Calibri" panose="020F0502020204030204"/>
              </a:rPr>
              <a:t>Do you remember what you did last week?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975EA50-A3F5-D276-B097-7084423EB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2171" y="1965138"/>
            <a:ext cx="1065725" cy="105003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6EAAC05-67BF-2141-A08B-CF3184A62E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0462" y="2766280"/>
            <a:ext cx="1065724" cy="10500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2C445F-6978-8D30-07B1-27C90E31E556}"/>
              </a:ext>
            </a:extLst>
          </p:cNvPr>
          <p:cNvSpPr txBox="1"/>
          <p:nvPr/>
        </p:nvSpPr>
        <p:spPr>
          <a:xfrm>
            <a:off x="2327748" y="2574723"/>
            <a:ext cx="86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0.0M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E44CC9-6CB8-C319-D757-DE5FB18FCE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7962" y="3491161"/>
            <a:ext cx="1065724" cy="10500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874377-D6F2-D6C0-7A06-96CE1AB53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4964" y="3909492"/>
            <a:ext cx="1065724" cy="10500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400ED64-143A-1793-D0FA-D67285B301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2763" y="1948259"/>
            <a:ext cx="1065725" cy="10500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38D3DA-BC4F-919D-E688-1BC49D02A3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7563" y="2256789"/>
            <a:ext cx="1065724" cy="10500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2BD426-3017-4BBE-CC14-E80F29E111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2534" y="3307551"/>
            <a:ext cx="1065724" cy="105003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8B872A7-9FDE-F03E-0760-17D72625BE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2763" y="3978414"/>
            <a:ext cx="1065724" cy="105003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9BFB123-2F55-AF3E-27B3-729556AD20CF}"/>
              </a:ext>
            </a:extLst>
          </p:cNvPr>
          <p:cNvSpPr txBox="1"/>
          <p:nvPr/>
        </p:nvSpPr>
        <p:spPr>
          <a:xfrm>
            <a:off x="3264120" y="3402240"/>
            <a:ext cx="86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0.2M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ADED62-E112-B3CF-7967-2A8CCE820EF9}"/>
              </a:ext>
            </a:extLst>
          </p:cNvPr>
          <p:cNvSpPr txBox="1"/>
          <p:nvPr/>
        </p:nvSpPr>
        <p:spPr>
          <a:xfrm>
            <a:off x="5063347" y="3942980"/>
            <a:ext cx="86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0.3M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7E6820E-4940-80D2-9894-96BBC62DB4AC}"/>
              </a:ext>
            </a:extLst>
          </p:cNvPr>
          <p:cNvSpPr txBox="1"/>
          <p:nvPr/>
        </p:nvSpPr>
        <p:spPr>
          <a:xfrm>
            <a:off x="3436567" y="4530571"/>
            <a:ext cx="86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0.5M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D46D1A2-B9C1-3708-0F51-6D0A2B7C93D4}"/>
              </a:ext>
            </a:extLst>
          </p:cNvPr>
          <p:cNvSpPr txBox="1"/>
          <p:nvPr/>
        </p:nvSpPr>
        <p:spPr>
          <a:xfrm>
            <a:off x="5931532" y="2573175"/>
            <a:ext cx="86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0.0M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B11892-3C7F-8D66-C8CA-507EC33A25CC}"/>
              </a:ext>
            </a:extLst>
          </p:cNvPr>
          <p:cNvSpPr txBox="1"/>
          <p:nvPr/>
        </p:nvSpPr>
        <p:spPr>
          <a:xfrm>
            <a:off x="4761058" y="2889088"/>
            <a:ext cx="86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0.2M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A9618E4-762E-1554-7C64-D1C06F916D99}"/>
              </a:ext>
            </a:extLst>
          </p:cNvPr>
          <p:cNvSpPr txBox="1"/>
          <p:nvPr/>
        </p:nvSpPr>
        <p:spPr>
          <a:xfrm>
            <a:off x="2322277" y="4127646"/>
            <a:ext cx="86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0.3M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DD1156-0C38-02B7-CB6B-E5C02C4F17D7}"/>
              </a:ext>
            </a:extLst>
          </p:cNvPr>
          <p:cNvSpPr txBox="1"/>
          <p:nvPr/>
        </p:nvSpPr>
        <p:spPr>
          <a:xfrm>
            <a:off x="5882847" y="4609231"/>
            <a:ext cx="86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0.5M</a:t>
            </a:r>
          </a:p>
        </p:txBody>
      </p:sp>
    </p:spTree>
    <p:extLst>
      <p:ext uri="{BB962C8B-B14F-4D97-AF65-F5344CB8AC3E}">
        <p14:creationId xmlns:p14="http://schemas.microsoft.com/office/powerpoint/2010/main" val="33079772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4EB562-72CB-D2B2-8367-B6B9D406A3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79"/>
          <a:stretch/>
        </p:blipFill>
        <p:spPr>
          <a:xfrm>
            <a:off x="287675" y="490704"/>
            <a:ext cx="8666813" cy="523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3500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97853B-9271-2DC8-41B3-2A23839BD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1683877"/>
            <a:ext cx="7479587" cy="504569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2D2A52-FB0F-81AD-7753-4B76AB94F477}"/>
              </a:ext>
            </a:extLst>
          </p:cNvPr>
          <p:cNvSpPr/>
          <p:nvPr/>
        </p:nvSpPr>
        <p:spPr>
          <a:xfrm>
            <a:off x="1222623" y="2845942"/>
            <a:ext cx="1191803" cy="68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FFE777-6F8E-16C4-D3FD-35A3FD41C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40" y="128427"/>
            <a:ext cx="1625684" cy="12446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6F1546-4A6B-F196-307F-D3C904664196}"/>
              </a:ext>
            </a:extLst>
          </p:cNvPr>
          <p:cNvSpPr txBox="1"/>
          <p:nvPr/>
        </p:nvSpPr>
        <p:spPr>
          <a:xfrm>
            <a:off x="1911402" y="117990"/>
            <a:ext cx="70397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sz="24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Cells are like Lego bricks. </a:t>
            </a:r>
          </a:p>
          <a:p>
            <a:pPr defTabSz="685800"/>
            <a:r>
              <a:rPr lang="en-GB" sz="24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Just like you can use lots of Lego bricks to make complicated models, every living thing is made up of cells – but cells are tiny!</a:t>
            </a:r>
          </a:p>
          <a:p>
            <a:pPr defTabSz="685800"/>
            <a:endParaRPr lang="en-GB" sz="2400" dirty="0">
              <a:solidFill>
                <a:srgbClr val="0070C0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4973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02" y="2894887"/>
            <a:ext cx="1945217" cy="18362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23" y="234706"/>
            <a:ext cx="2076450" cy="2200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792" y="0"/>
            <a:ext cx="2223744" cy="24515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168" y="234706"/>
            <a:ext cx="2315446" cy="37864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FA2DC7-F7D7-4560-B63A-A1C38110DBB0}"/>
              </a:ext>
            </a:extLst>
          </p:cNvPr>
          <p:cNvSpPr txBox="1"/>
          <p:nvPr/>
        </p:nvSpPr>
        <p:spPr>
          <a:xfrm>
            <a:off x="2363466" y="2759767"/>
            <a:ext cx="40723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sz="2400">
                <a:solidFill>
                  <a:srgbClr val="0070C0"/>
                </a:solidFill>
                <a:latin typeface="Arial Rounded MT Bold" panose="020F0704030504030204" pitchFamily="34" charset="0"/>
              </a:rPr>
              <a:t>The British scientist Robert Hooke discovered cells in 1665. He used a microscope to do this.</a:t>
            </a:r>
          </a:p>
          <a:p>
            <a:pPr defTabSz="685800"/>
            <a:endParaRPr lang="en-GB" sz="2400">
              <a:solidFill>
                <a:srgbClr val="0070C0"/>
              </a:solidFill>
              <a:latin typeface="Arial Rounded MT Bold" panose="020F0704030504030204" pitchFamily="34" charset="0"/>
            </a:endParaRPr>
          </a:p>
          <a:p>
            <a:pPr defTabSz="685800"/>
            <a:r>
              <a:rPr lang="en-GB" sz="2400">
                <a:solidFill>
                  <a:srgbClr val="0070C0"/>
                </a:solidFill>
                <a:latin typeface="Arial Rounded MT Bold" panose="020F0704030504030204" pitchFamily="34" charset="0"/>
              </a:rPr>
              <a:t>His microscope could make objects look about 50 times larger.</a:t>
            </a:r>
          </a:p>
          <a:p>
            <a:pPr defTabSz="685800"/>
            <a:endParaRPr lang="en-GB" sz="2400">
              <a:solidFill>
                <a:srgbClr val="0070C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 descr="https://upload.wikimedia.org/wikipedia/commons/thumb/1/10/Louse_diagram%2C_Micrographia%2C_Robert_Hooke%2C_1667.jpg/800px-Louse_diagram%2C_Micrographia%2C_Robert_Hooke%2C_1667.jpg">
            <a:extLst>
              <a:ext uri="{FF2B5EF4-FFF2-40B4-BE49-F238E27FC236}">
                <a16:creationId xmlns:a16="http://schemas.microsoft.com/office/drawing/2014/main" id="{56A2F2B0-9839-42A0-BB04-7E9BA121A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229" y="4101952"/>
            <a:ext cx="153293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9299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JEOL 7600 Scanning Electron Microscope | PNNL">
            <a:extLst>
              <a:ext uri="{FF2B5EF4-FFF2-40B4-BE49-F238E27FC236}">
                <a16:creationId xmlns:a16="http://schemas.microsoft.com/office/drawing/2014/main" id="{47CADFB8-FDCD-46D0-9D1E-306262313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504" y="2423310"/>
            <a:ext cx="5495104" cy="412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7826074-C062-4C7C-86FF-130BB926ADCA}"/>
              </a:ext>
            </a:extLst>
          </p:cNvPr>
          <p:cNvSpPr txBox="1"/>
          <p:nvPr/>
        </p:nvSpPr>
        <p:spPr>
          <a:xfrm>
            <a:off x="143838" y="49508"/>
            <a:ext cx="88563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sz="2800">
                <a:solidFill>
                  <a:srgbClr val="0070C0"/>
                </a:solidFill>
                <a:latin typeface="Arial Rounded MT Bold" panose="020F0704030504030204" pitchFamily="34" charset="0"/>
              </a:rPr>
              <a:t>An electron microscope uses tiny particles called electrons, instead of light.</a:t>
            </a:r>
          </a:p>
          <a:p>
            <a:pPr defTabSz="685800"/>
            <a:endParaRPr lang="en-GB" sz="2800">
              <a:solidFill>
                <a:srgbClr val="0070C0"/>
              </a:solidFill>
              <a:latin typeface="Arial Rounded MT Bold" panose="020F0704030504030204" pitchFamily="34" charset="0"/>
            </a:endParaRPr>
          </a:p>
          <a:p>
            <a:pPr defTabSz="685800"/>
            <a:r>
              <a:rPr lang="en-GB" sz="2800">
                <a:solidFill>
                  <a:srgbClr val="0070C0"/>
                </a:solidFill>
                <a:latin typeface="Arial Rounded MT Bold" panose="020F0704030504030204" pitchFamily="34" charset="0"/>
              </a:rPr>
              <a:t>These microscopes can magnify objects by up to 50 million times!</a:t>
            </a:r>
          </a:p>
        </p:txBody>
      </p:sp>
    </p:spTree>
    <p:extLst>
      <p:ext uri="{BB962C8B-B14F-4D97-AF65-F5344CB8AC3E}">
        <p14:creationId xmlns:p14="http://schemas.microsoft.com/office/powerpoint/2010/main" val="41201910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F566F1A-0A73-D8D0-B1CA-20A1CE29B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3200"/>
            <a:ext cx="9110829" cy="645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7118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4667EBD-B9F7-592D-9503-9F528C3E2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9813"/>
            <a:ext cx="9144000" cy="477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55135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32019" y="1905291"/>
            <a:ext cx="2430270" cy="10156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6000" b="1"/>
              <a:t>Cells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31641" y="4606838"/>
            <a:ext cx="6480719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685800"/>
            <a:r>
              <a:rPr lang="en-GB" sz="2400">
                <a:solidFill>
                  <a:prstClr val="black"/>
                </a:solidFill>
                <a:latin typeface="Calibri"/>
              </a:rPr>
              <a:t>Watch the video and write down </a:t>
            </a:r>
            <a:r>
              <a:rPr lang="en-GB" sz="2400" b="1">
                <a:solidFill>
                  <a:prstClr val="black"/>
                </a:solidFill>
                <a:latin typeface="Calibri"/>
              </a:rPr>
              <a:t>two things </a:t>
            </a:r>
            <a:r>
              <a:rPr lang="en-GB" sz="2400">
                <a:solidFill>
                  <a:prstClr val="black"/>
                </a:solidFill>
                <a:latin typeface="Calibri"/>
              </a:rPr>
              <a:t>you would find in both a plant and an animal cell.</a:t>
            </a:r>
          </a:p>
        </p:txBody>
      </p:sp>
      <p:sp>
        <p:nvSpPr>
          <p:cNvPr id="3" name="Diamond 2">
            <a:hlinkClick r:id="rId3"/>
          </p:cNvPr>
          <p:cNvSpPr/>
          <p:nvPr/>
        </p:nvSpPr>
        <p:spPr>
          <a:xfrm>
            <a:off x="3930132" y="3279773"/>
            <a:ext cx="1854219" cy="972108"/>
          </a:xfrm>
          <a:prstGeom prst="diamond">
            <a:avLst/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21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832340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9E6180B-8C4D-4CDE-B970-84278C7132D8}"/>
              </a:ext>
            </a:extLst>
          </p:cNvPr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47" t="22027" r="22764" b="14295"/>
          <a:stretch/>
        </p:blipFill>
        <p:spPr bwMode="auto">
          <a:xfrm>
            <a:off x="323635" y="338722"/>
            <a:ext cx="8501865" cy="46956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74DEE50-012A-C8A7-BB98-FFB16C9DACD3}"/>
              </a:ext>
            </a:extLst>
          </p:cNvPr>
          <p:cNvCxnSpPr>
            <a:cxnSpLocks/>
          </p:cNvCxnSpPr>
          <p:nvPr/>
        </p:nvCxnSpPr>
        <p:spPr>
          <a:xfrm flipV="1">
            <a:off x="5333323" y="1237642"/>
            <a:ext cx="1622281" cy="1731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AA2F123-D654-3240-67EA-C0243FD1B07C}"/>
              </a:ext>
            </a:extLst>
          </p:cNvPr>
          <p:cNvCxnSpPr>
            <a:cxnSpLocks/>
          </p:cNvCxnSpPr>
          <p:nvPr/>
        </p:nvCxnSpPr>
        <p:spPr>
          <a:xfrm flipV="1">
            <a:off x="5547028" y="1657410"/>
            <a:ext cx="1408576" cy="216724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9A0739A-F3A6-A747-303F-558440815AA0}"/>
              </a:ext>
            </a:extLst>
          </p:cNvPr>
          <p:cNvCxnSpPr>
            <a:cxnSpLocks/>
          </p:cNvCxnSpPr>
          <p:nvPr/>
        </p:nvCxnSpPr>
        <p:spPr>
          <a:xfrm flipH="1">
            <a:off x="3071973" y="1874134"/>
            <a:ext cx="1321425" cy="14987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1AE1FC7-8291-F620-6CBA-495F503A9D45}"/>
              </a:ext>
            </a:extLst>
          </p:cNvPr>
          <p:cNvCxnSpPr>
            <a:cxnSpLocks/>
          </p:cNvCxnSpPr>
          <p:nvPr/>
        </p:nvCxnSpPr>
        <p:spPr>
          <a:xfrm flipV="1">
            <a:off x="5547028" y="2193463"/>
            <a:ext cx="1655156" cy="96705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8B0742C-A4D0-64F6-747A-A8E6AB1D03C0}"/>
              </a:ext>
            </a:extLst>
          </p:cNvPr>
          <p:cNvCxnSpPr>
            <a:cxnSpLocks/>
          </p:cNvCxnSpPr>
          <p:nvPr/>
        </p:nvCxnSpPr>
        <p:spPr>
          <a:xfrm flipV="1">
            <a:off x="5547028" y="1657410"/>
            <a:ext cx="1655156" cy="632758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A7C02C5-E208-3A73-4940-BE2E1B6BDE34}"/>
              </a:ext>
            </a:extLst>
          </p:cNvPr>
          <p:cNvCxnSpPr>
            <a:cxnSpLocks/>
          </p:cNvCxnSpPr>
          <p:nvPr/>
        </p:nvCxnSpPr>
        <p:spPr>
          <a:xfrm flipV="1">
            <a:off x="5436750" y="2290168"/>
            <a:ext cx="1919547" cy="396361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135C485-E984-68ED-70B4-5559F08EABF1}"/>
              </a:ext>
            </a:extLst>
          </p:cNvPr>
          <p:cNvCxnSpPr>
            <a:cxnSpLocks/>
          </p:cNvCxnSpPr>
          <p:nvPr/>
        </p:nvCxnSpPr>
        <p:spPr>
          <a:xfrm flipH="1">
            <a:off x="2897312" y="2686529"/>
            <a:ext cx="1496086" cy="0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2B7EF0A-AB89-25BB-B096-EAC9E7506724}"/>
              </a:ext>
            </a:extLst>
          </p:cNvPr>
          <p:cNvCxnSpPr>
            <a:cxnSpLocks/>
          </p:cNvCxnSpPr>
          <p:nvPr/>
        </p:nvCxnSpPr>
        <p:spPr>
          <a:xfrm flipH="1" flipV="1">
            <a:off x="1181528" y="2686529"/>
            <a:ext cx="3299200" cy="347609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F55E4F6-2B70-ACFF-8F31-2AB0489B4063}"/>
              </a:ext>
            </a:extLst>
          </p:cNvPr>
          <p:cNvCxnSpPr>
            <a:cxnSpLocks/>
          </p:cNvCxnSpPr>
          <p:nvPr/>
        </p:nvCxnSpPr>
        <p:spPr>
          <a:xfrm flipV="1">
            <a:off x="5333323" y="2613232"/>
            <a:ext cx="2197634" cy="420906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27BB13D-1C8B-268E-BE1C-A068BDD2C8B3}"/>
              </a:ext>
            </a:extLst>
          </p:cNvPr>
          <p:cNvCxnSpPr>
            <a:cxnSpLocks/>
          </p:cNvCxnSpPr>
          <p:nvPr/>
        </p:nvCxnSpPr>
        <p:spPr>
          <a:xfrm flipV="1">
            <a:off x="5333323" y="3096117"/>
            <a:ext cx="2475037" cy="278532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5EED596-D1A7-B67C-E750-83F35F94C975}"/>
              </a:ext>
            </a:extLst>
          </p:cNvPr>
          <p:cNvSpPr txBox="1"/>
          <p:nvPr/>
        </p:nvSpPr>
        <p:spPr>
          <a:xfrm>
            <a:off x="1263721" y="3920425"/>
            <a:ext cx="2167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solidFill>
                  <a:srgbClr val="FF0000"/>
                </a:solidFill>
              </a:rPr>
              <a:t>an animal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12F48E7-4D02-D3F9-95D9-C1D20923F3B1}"/>
              </a:ext>
            </a:extLst>
          </p:cNvPr>
          <p:cNvSpPr txBox="1"/>
          <p:nvPr/>
        </p:nvSpPr>
        <p:spPr>
          <a:xfrm>
            <a:off x="6312961" y="3916844"/>
            <a:ext cx="2167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solidFill>
                  <a:srgbClr val="FF0000"/>
                </a:solidFill>
              </a:rPr>
              <a:t>a plant</a:t>
            </a:r>
          </a:p>
        </p:txBody>
      </p:sp>
    </p:spTree>
    <p:extLst>
      <p:ext uri="{BB962C8B-B14F-4D97-AF65-F5344CB8AC3E}">
        <p14:creationId xmlns:p14="http://schemas.microsoft.com/office/powerpoint/2010/main" val="336136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 labelled cross-section of both a plant and animal cell">
            <a:extLst>
              <a:ext uri="{FF2B5EF4-FFF2-40B4-BE49-F238E27FC236}">
                <a16:creationId xmlns:a16="http://schemas.microsoft.com/office/drawing/2014/main" id="{EFD65B52-DB4F-45EF-8FD3-2D16B73C4E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24" y="958964"/>
            <a:ext cx="8782352" cy="494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11037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cell structure&#10;&#10;Description automatically generated">
            <a:extLst>
              <a:ext uri="{FF2B5EF4-FFF2-40B4-BE49-F238E27FC236}">
                <a16:creationId xmlns:a16="http://schemas.microsoft.com/office/drawing/2014/main" id="{FE539657-EB8D-7459-D400-E57ED62B69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73" y="94869"/>
            <a:ext cx="8773571" cy="6335202"/>
          </a:xfrm>
          <a:prstGeom prst="rect">
            <a:avLst/>
          </a:prstGeom>
        </p:spPr>
      </p:pic>
      <p:cxnSp>
        <p:nvCxnSpPr>
          <p:cNvPr id="7" name="Straight Arrow Connector 6"/>
          <p:cNvCxnSpPr>
            <a:cxnSpLocks/>
          </p:cNvCxnSpPr>
          <p:nvPr/>
        </p:nvCxnSpPr>
        <p:spPr>
          <a:xfrm>
            <a:off x="2466833" y="2258494"/>
            <a:ext cx="2105167" cy="272447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cxnSpLocks/>
          </p:cNvCxnSpPr>
          <p:nvPr/>
        </p:nvCxnSpPr>
        <p:spPr>
          <a:xfrm flipV="1">
            <a:off x="2466833" y="1483092"/>
            <a:ext cx="2105167" cy="1777086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cxnSpLocks/>
          </p:cNvCxnSpPr>
          <p:nvPr/>
        </p:nvCxnSpPr>
        <p:spPr>
          <a:xfrm flipV="1">
            <a:off x="2351032" y="4316085"/>
            <a:ext cx="2220968" cy="1513351"/>
          </a:xfrm>
          <a:prstGeom prst="straightConnector1">
            <a:avLst/>
          </a:prstGeom>
          <a:ln w="28575">
            <a:solidFill>
              <a:srgbClr val="FF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>
            <a:off x="2421101" y="4239307"/>
            <a:ext cx="2204907" cy="1590129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</p:cNvCxnSpPr>
          <p:nvPr/>
        </p:nvCxnSpPr>
        <p:spPr>
          <a:xfrm flipV="1">
            <a:off x="2351032" y="3314401"/>
            <a:ext cx="2220968" cy="1792117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1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96CE6-F587-730A-F3BD-C468F41BD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8F87DBCE-BF5F-A2C1-A0B0-C96DCFF3C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039" y="1997303"/>
            <a:ext cx="1410780" cy="1366332"/>
          </a:xfrm>
          <a:prstGeom prst="rect">
            <a:avLst/>
          </a:prstGeom>
        </p:spPr>
      </p:pic>
      <p:pic>
        <p:nvPicPr>
          <p:cNvPr id="19" name="Picture 18" descr="A close-up of a tray&#10;&#10;Description automatically generated">
            <a:extLst>
              <a:ext uri="{FF2B5EF4-FFF2-40B4-BE49-F238E27FC236}">
                <a16:creationId xmlns:a16="http://schemas.microsoft.com/office/drawing/2014/main" id="{83449069-4D02-2B65-09BE-0334592F55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2" t="2587" r="3532" b="52704"/>
          <a:stretch/>
        </p:blipFill>
        <p:spPr>
          <a:xfrm>
            <a:off x="1847394" y="1545074"/>
            <a:ext cx="5442995" cy="38563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391D3C-538E-116D-8030-81B8B6AE71C1}"/>
              </a:ext>
            </a:extLst>
          </p:cNvPr>
          <p:cNvSpPr txBox="1"/>
          <p:nvPr/>
        </p:nvSpPr>
        <p:spPr>
          <a:xfrm>
            <a:off x="230156" y="910701"/>
            <a:ext cx="86209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3000">
                <a:solidFill>
                  <a:prstClr val="black"/>
                </a:solidFill>
                <a:latin typeface="Calibri" panose="020F0502020204030204"/>
              </a:rPr>
              <a:t>Do you remember what you did last week?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FEE072-1815-1F29-D2AE-7ADB497EE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0285" y="3564436"/>
            <a:ext cx="1410780" cy="13663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F594615-25ED-CBB3-1B0D-979D1E3B11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153" y="1997304"/>
            <a:ext cx="1410780" cy="136633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00DF07-7AD7-A5B1-E456-969ACA11EC6A}"/>
              </a:ext>
            </a:extLst>
          </p:cNvPr>
          <p:cNvSpPr txBox="1"/>
          <p:nvPr/>
        </p:nvSpPr>
        <p:spPr>
          <a:xfrm>
            <a:off x="2562710" y="2820929"/>
            <a:ext cx="8436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0.0 M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3CCA52-57DF-5048-AA41-1431DA59E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039" y="3693832"/>
            <a:ext cx="1410780" cy="13663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BF6086-0869-6A52-3C14-4B02C84FA1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058" y="1997303"/>
            <a:ext cx="1410780" cy="13663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E7513E-6FC2-17B4-2C3D-B036C4722D7A}"/>
              </a:ext>
            </a:extLst>
          </p:cNvPr>
          <p:cNvSpPr txBox="1"/>
          <p:nvPr/>
        </p:nvSpPr>
        <p:spPr>
          <a:xfrm>
            <a:off x="5035615" y="2820929"/>
            <a:ext cx="8436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0.2 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D0A480-BBA0-4971-7DCC-95280FCC30C5}"/>
              </a:ext>
            </a:extLst>
          </p:cNvPr>
          <p:cNvSpPr txBox="1"/>
          <p:nvPr/>
        </p:nvSpPr>
        <p:spPr>
          <a:xfrm>
            <a:off x="2562710" y="4515270"/>
            <a:ext cx="8436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0.3 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AC5CA1-C545-CFCF-19C5-566A84CAB206}"/>
              </a:ext>
            </a:extLst>
          </p:cNvPr>
          <p:cNvSpPr txBox="1"/>
          <p:nvPr/>
        </p:nvSpPr>
        <p:spPr>
          <a:xfrm>
            <a:off x="5574725" y="4376998"/>
            <a:ext cx="8436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0.5 M</a:t>
            </a:r>
          </a:p>
        </p:txBody>
      </p:sp>
    </p:spTree>
    <p:extLst>
      <p:ext uri="{BB962C8B-B14F-4D97-AF65-F5344CB8AC3E}">
        <p14:creationId xmlns:p14="http://schemas.microsoft.com/office/powerpoint/2010/main" val="41677233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2E8682-A49E-9759-F551-9228200044A4}"/>
              </a:ext>
            </a:extLst>
          </p:cNvPr>
          <p:cNvSpPr txBox="1"/>
          <p:nvPr/>
        </p:nvSpPr>
        <p:spPr>
          <a:xfrm>
            <a:off x="7489861" y="6174769"/>
            <a:ext cx="1243173" cy="380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hlinkClick r:id="rId2"/>
              </a:rPr>
              <a:t>Bitesize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8252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9A11FB9-9289-5512-B751-A80286D73F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950" y="1740729"/>
            <a:ext cx="6701741" cy="42600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94A3109-9C16-9FA0-F224-34C7A87E30FC}"/>
              </a:ext>
            </a:extLst>
          </p:cNvPr>
          <p:cNvSpPr txBox="1"/>
          <p:nvPr/>
        </p:nvSpPr>
        <p:spPr>
          <a:xfrm>
            <a:off x="176968" y="919302"/>
            <a:ext cx="87900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GB" sz="3000">
                <a:solidFill>
                  <a:prstClr val="black"/>
                </a:solidFill>
                <a:latin typeface="Calibri" panose="020F0502020204030204"/>
              </a:rPr>
              <a:t>Today, we are going to look at our results and draw some graphs to show them!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E00045-B230-A9BB-C7C5-A299E5627617}"/>
              </a:ext>
            </a:extLst>
          </p:cNvPr>
          <p:cNvSpPr/>
          <p:nvPr/>
        </p:nvSpPr>
        <p:spPr>
          <a:xfrm>
            <a:off x="2776250" y="4509342"/>
            <a:ext cx="1082408" cy="99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8B6EEBD-D8C3-B538-1ACB-4D754020467E}"/>
              </a:ext>
            </a:extLst>
          </p:cNvPr>
          <p:cNvSpPr/>
          <p:nvPr/>
        </p:nvSpPr>
        <p:spPr>
          <a:xfrm>
            <a:off x="4306532" y="4509341"/>
            <a:ext cx="1082408" cy="99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47F3CC-4020-5CFB-B2C6-C19F49AACC9B}"/>
              </a:ext>
            </a:extLst>
          </p:cNvPr>
          <p:cNvSpPr/>
          <p:nvPr/>
        </p:nvSpPr>
        <p:spPr>
          <a:xfrm>
            <a:off x="5608962" y="3592188"/>
            <a:ext cx="1082408" cy="2106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4246C3-2E71-CF8C-2119-156A58C9EA5D}"/>
              </a:ext>
            </a:extLst>
          </p:cNvPr>
          <p:cNvSpPr/>
          <p:nvPr/>
        </p:nvSpPr>
        <p:spPr>
          <a:xfrm>
            <a:off x="7127912" y="1607775"/>
            <a:ext cx="1313762" cy="426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1699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227044" y="351796"/>
            <a:ext cx="86899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/>
              <a:t>Count how many seeds have and haven’t germinated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BB6881-C65C-350E-541F-463B3884F0AA}"/>
              </a:ext>
            </a:extLst>
          </p:cNvPr>
          <p:cNvSpPr txBox="1"/>
          <p:nvPr/>
        </p:nvSpPr>
        <p:spPr>
          <a:xfrm>
            <a:off x="1542394" y="2310320"/>
            <a:ext cx="60592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/>
              <a:t>How do we know if they’ve germinated?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32D858-7BA8-0FDF-B519-389D5F2169BA}"/>
              </a:ext>
            </a:extLst>
          </p:cNvPr>
          <p:cNvSpPr txBox="1"/>
          <p:nvPr/>
        </p:nvSpPr>
        <p:spPr>
          <a:xfrm>
            <a:off x="1542395" y="4903928"/>
            <a:ext cx="60592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/>
              <a:t>Be careful handling the seedlings!</a:t>
            </a:r>
          </a:p>
        </p:txBody>
      </p:sp>
    </p:spTree>
    <p:extLst>
      <p:ext uri="{BB962C8B-B14F-4D97-AF65-F5344CB8AC3E}">
        <p14:creationId xmlns:p14="http://schemas.microsoft.com/office/powerpoint/2010/main" val="2659055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A853327-A90E-4B5E-D71A-ACE5F8A7D2E8}"/>
              </a:ext>
            </a:extLst>
          </p:cNvPr>
          <p:cNvSpPr txBox="1"/>
          <p:nvPr/>
        </p:nvSpPr>
        <p:spPr>
          <a:xfrm>
            <a:off x="278631" y="5080050"/>
            <a:ext cx="86496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Divide the number of seeds that did </a:t>
            </a:r>
            <a:r>
              <a:rPr lang="en-GB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germinate by 10.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GB" sz="2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1 ÷ 10 = 0.1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5FE0BA-294F-2460-8249-099E7F548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31" y="159838"/>
            <a:ext cx="8489252" cy="4648468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8C99D83-7A79-EC26-449C-16A9DA82C630}"/>
              </a:ext>
            </a:extLst>
          </p:cNvPr>
          <p:cNvCxnSpPr>
            <a:cxnSpLocks/>
          </p:cNvCxnSpPr>
          <p:nvPr/>
        </p:nvCxnSpPr>
        <p:spPr>
          <a:xfrm>
            <a:off x="1109609" y="4541178"/>
            <a:ext cx="0" cy="538872"/>
          </a:xfrm>
          <a:prstGeom prst="straightConnector1">
            <a:avLst/>
          </a:prstGeom>
          <a:ln w="25400">
            <a:solidFill>
              <a:srgbClr val="0070C0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F61ADDAE-7A72-A036-3F33-F25B6BC4FD72}"/>
              </a:ext>
            </a:extLst>
          </p:cNvPr>
          <p:cNvSpPr/>
          <p:nvPr/>
        </p:nvSpPr>
        <p:spPr>
          <a:xfrm>
            <a:off x="493159" y="4261467"/>
            <a:ext cx="1191802" cy="279711"/>
          </a:xfrm>
          <a:prstGeom prst="rect">
            <a:avLst/>
          </a:prstGeom>
          <a:solidFill>
            <a:srgbClr val="0070C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249CF9-CC37-07F3-B03A-57D8908318B0}"/>
              </a:ext>
            </a:extLst>
          </p:cNvPr>
          <p:cNvSpPr txBox="1"/>
          <p:nvPr/>
        </p:nvSpPr>
        <p:spPr>
          <a:xfrm>
            <a:off x="4839127" y="2594946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62350B-DD10-F9BD-77E7-AF347E0880ED}"/>
              </a:ext>
            </a:extLst>
          </p:cNvPr>
          <p:cNvSpPr txBox="1"/>
          <p:nvPr/>
        </p:nvSpPr>
        <p:spPr>
          <a:xfrm>
            <a:off x="4839126" y="337846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23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A853327-A90E-4B5E-D71A-ACE5F8A7D2E8}"/>
              </a:ext>
            </a:extLst>
          </p:cNvPr>
          <p:cNvSpPr txBox="1"/>
          <p:nvPr/>
        </p:nvSpPr>
        <p:spPr>
          <a:xfrm>
            <a:off x="278631" y="5080050"/>
            <a:ext cx="84301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Divide the number of seeds that did not germinate by 10.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Multiply your answer by 100.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2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0.1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 100</a:t>
            </a:r>
            <a:r>
              <a:rPr kumimoji="0" lang="en-GB" sz="24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 = 10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377E0C-F099-E9A8-6708-248E9C08DA88}"/>
              </a:ext>
            </a:extLst>
          </p:cNvPr>
          <p:cNvSpPr txBox="1"/>
          <p:nvPr/>
        </p:nvSpPr>
        <p:spPr>
          <a:xfrm>
            <a:off x="8554631" y="5080050"/>
            <a:ext cx="883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FA5BA3-50A7-5CFE-D810-A277C889B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31" y="159838"/>
            <a:ext cx="8489252" cy="4648468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458FDEE-DF0F-4611-3373-FCDEA1A9E3AC}"/>
              </a:ext>
            </a:extLst>
          </p:cNvPr>
          <p:cNvCxnSpPr>
            <a:cxnSpLocks/>
          </p:cNvCxnSpPr>
          <p:nvPr/>
        </p:nvCxnSpPr>
        <p:spPr>
          <a:xfrm>
            <a:off x="1109609" y="4541178"/>
            <a:ext cx="0" cy="538872"/>
          </a:xfrm>
          <a:prstGeom prst="straightConnector1">
            <a:avLst/>
          </a:prstGeom>
          <a:ln w="25400">
            <a:solidFill>
              <a:srgbClr val="0070C0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19963A54-E29B-E1A7-4A98-D83477E12550}"/>
              </a:ext>
            </a:extLst>
          </p:cNvPr>
          <p:cNvSpPr/>
          <p:nvPr/>
        </p:nvSpPr>
        <p:spPr>
          <a:xfrm>
            <a:off x="493159" y="4261467"/>
            <a:ext cx="1191802" cy="279711"/>
          </a:xfrm>
          <a:prstGeom prst="rect">
            <a:avLst/>
          </a:prstGeom>
          <a:solidFill>
            <a:srgbClr val="0070C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9F412C-62C3-D8F1-307A-0B16EDD9EA5A}"/>
              </a:ext>
            </a:extLst>
          </p:cNvPr>
          <p:cNvSpPr txBox="1"/>
          <p:nvPr/>
        </p:nvSpPr>
        <p:spPr>
          <a:xfrm>
            <a:off x="4839127" y="2594946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65F3C6-171E-4C9D-8C7D-1B870C70354C}"/>
              </a:ext>
            </a:extLst>
          </p:cNvPr>
          <p:cNvSpPr txBox="1"/>
          <p:nvPr/>
        </p:nvSpPr>
        <p:spPr>
          <a:xfrm>
            <a:off x="4839126" y="337846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1768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EB3C22A-9CD1-EA16-1A47-12AD4D840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31" y="159838"/>
            <a:ext cx="8489252" cy="46484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5CC2BE-3EBF-7262-7AE6-DCCFC5A59F60}"/>
              </a:ext>
            </a:extLst>
          </p:cNvPr>
          <p:cNvSpPr txBox="1"/>
          <p:nvPr/>
        </p:nvSpPr>
        <p:spPr>
          <a:xfrm>
            <a:off x="4643918" y="2594946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97D8BC-39AC-FD84-43D8-7AC1D1416689}"/>
              </a:ext>
            </a:extLst>
          </p:cNvPr>
          <p:cNvSpPr txBox="1"/>
          <p:nvPr/>
        </p:nvSpPr>
        <p:spPr>
          <a:xfrm>
            <a:off x="4643918" y="342900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1925474-7C80-89BC-2396-91E8E6454053}"/>
              </a:ext>
            </a:extLst>
          </p:cNvPr>
          <p:cNvCxnSpPr>
            <a:cxnSpLocks/>
          </p:cNvCxnSpPr>
          <p:nvPr/>
        </p:nvCxnSpPr>
        <p:spPr>
          <a:xfrm>
            <a:off x="1089061" y="4520630"/>
            <a:ext cx="0" cy="559420"/>
          </a:xfrm>
          <a:prstGeom prst="straightConnector1">
            <a:avLst/>
          </a:prstGeom>
          <a:ln w="25400">
            <a:solidFill>
              <a:srgbClr val="0070C0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A853327-A90E-4B5E-D71A-ACE5F8A7D2E8}"/>
              </a:ext>
            </a:extLst>
          </p:cNvPr>
          <p:cNvSpPr txBox="1"/>
          <p:nvPr/>
        </p:nvSpPr>
        <p:spPr>
          <a:xfrm>
            <a:off x="278631" y="5080050"/>
            <a:ext cx="86393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Divide the number of seeds that did not germinate by 10.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Multiply your answer by 100.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number you get is the percentage of seeds that didn’t germinate!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B41E9B0-A6C2-5152-CE12-DD3FD2902882}"/>
              </a:ext>
            </a:extLst>
          </p:cNvPr>
          <p:cNvSpPr/>
          <p:nvPr/>
        </p:nvSpPr>
        <p:spPr>
          <a:xfrm>
            <a:off x="519951" y="4228286"/>
            <a:ext cx="1165009" cy="292344"/>
          </a:xfrm>
          <a:prstGeom prst="rect">
            <a:avLst/>
          </a:prstGeom>
          <a:solidFill>
            <a:srgbClr val="0070C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6552BD-6D9F-1D02-13AC-047EB464AFA5}"/>
              </a:ext>
            </a:extLst>
          </p:cNvPr>
          <p:cNvSpPr txBox="1"/>
          <p:nvPr/>
        </p:nvSpPr>
        <p:spPr>
          <a:xfrm>
            <a:off x="8523809" y="5094940"/>
            <a:ext cx="883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AD6E8E-9BAA-FA59-9F0C-4A874B90CDA6}"/>
              </a:ext>
            </a:extLst>
          </p:cNvPr>
          <p:cNvSpPr txBox="1"/>
          <p:nvPr/>
        </p:nvSpPr>
        <p:spPr>
          <a:xfrm>
            <a:off x="4849401" y="5439561"/>
            <a:ext cx="883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208DEB-1E0A-0F57-FC60-E067A5730330}"/>
              </a:ext>
            </a:extLst>
          </p:cNvPr>
          <p:cNvSpPr txBox="1"/>
          <p:nvPr/>
        </p:nvSpPr>
        <p:spPr>
          <a:xfrm>
            <a:off x="4643917" y="4059233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10%</a:t>
            </a:r>
          </a:p>
        </p:txBody>
      </p:sp>
    </p:spTree>
    <p:extLst>
      <p:ext uri="{BB962C8B-B14F-4D97-AF65-F5344CB8AC3E}">
        <p14:creationId xmlns:p14="http://schemas.microsoft.com/office/powerpoint/2010/main" val="425838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35A6B04-CA36-120E-9DE1-31FD69CE1A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904" y="208539"/>
            <a:ext cx="6874084" cy="6440922"/>
          </a:xfrm>
          <a:prstGeom prst="rect">
            <a:avLst/>
          </a:prstGeom>
        </p:spPr>
      </p:pic>
      <p:pic>
        <p:nvPicPr>
          <p:cNvPr id="10" name="Picture 9" descr="A pencil with a red eraser&#10;&#10;Description automatically generated">
            <a:extLst>
              <a:ext uri="{FF2B5EF4-FFF2-40B4-BE49-F238E27FC236}">
                <a16:creationId xmlns:a16="http://schemas.microsoft.com/office/drawing/2014/main" id="{0BBACAB0-845F-D9A5-79A1-56EA24158A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61354" y1="27656" x2="59219" y2="30417"/>
                        <a14:foregroundMark x1="58802" y1="25729" x2="62396" y2="327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350" y="3697476"/>
            <a:ext cx="1825377" cy="18253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B035A5-13E7-00DF-59E9-01BF48AA3CF9}"/>
              </a:ext>
            </a:extLst>
          </p:cNvPr>
          <p:cNvSpPr txBox="1"/>
          <p:nvPr/>
        </p:nvSpPr>
        <p:spPr>
          <a:xfrm>
            <a:off x="1941816" y="4968048"/>
            <a:ext cx="945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0070C0"/>
                </a:solidFill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46717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42f9599-25f5-4c6a-b45b-e7785a36c7be">
      <Terms xmlns="http://schemas.microsoft.com/office/infopath/2007/PartnerControls"/>
    </lcf76f155ced4ddcb4097134ff3c332f>
    <TaxCatchAll xmlns="26cc5f72-c381-4ce3-b7ce-849aff8e93e7" xsi:nil="true"/>
    <SharedWithUsers xmlns="26cc5f72-c381-4ce3-b7ce-849aff8e93e7">
      <UserInfo>
        <DisplayName>Neha Yadav (Chemistry)</DisplayName>
        <AccountId>43</AccountId>
        <AccountType/>
      </UserInfo>
      <UserInfo>
        <DisplayName>Dominik Kubicki (Chemistry)</DisplayName>
        <AccountId>44</AccountId>
        <AccountType/>
      </UserInfo>
      <UserInfo>
        <DisplayName>Katherine Deverson (PhD School of Chemistry FT)</DisplayName>
        <AccountId>45</AccountId>
        <AccountType/>
      </UserInfo>
      <UserInfo>
        <DisplayName>Francis Himsworth (BSc Chem w a Mod Lang FT)</DisplayName>
        <AccountId>46</AccountId>
        <AccountType/>
      </UserInfo>
      <UserInfo>
        <DisplayName>Neil Todd (Chemistry)</DisplayName>
        <AccountId>32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039EAA38F704AA058ADE4B463F7AE" ma:contentTypeVersion="13" ma:contentTypeDescription="Create a new document." ma:contentTypeScope="" ma:versionID="12fd8643c524abac03357484b2bc5b48">
  <xsd:schema xmlns:xsd="http://www.w3.org/2001/XMLSchema" xmlns:xs="http://www.w3.org/2001/XMLSchema" xmlns:p="http://schemas.microsoft.com/office/2006/metadata/properties" xmlns:ns2="742f9599-25f5-4c6a-b45b-e7785a36c7be" xmlns:ns3="26cc5f72-c381-4ce3-b7ce-849aff8e93e7" targetNamespace="http://schemas.microsoft.com/office/2006/metadata/properties" ma:root="true" ma:fieldsID="f778aaeac0097f0f35d19557688b199a" ns2:_="" ns3:_="">
    <xsd:import namespace="742f9599-25f5-4c6a-b45b-e7785a36c7be"/>
    <xsd:import namespace="26cc5f72-c381-4ce3-b7ce-849aff8e93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2f9599-25f5-4c6a-b45b-e7785a36c7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ac7af76c-f141-45ca-ae1a-4959eb0cbd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c5f72-c381-4ce3-b7ce-849aff8e93e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05634cfd-2a95-4eca-bf2b-dd1dfc72a9cc}" ma:internalName="TaxCatchAll" ma:showField="CatchAllData" ma:web="26cc5f72-c381-4ce3-b7ce-849aff8e93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152E04-3B53-454C-B1F6-2AC047CAECBA}">
  <ds:schemaRefs>
    <ds:schemaRef ds:uri="26cc5f72-c381-4ce3-b7ce-849aff8e93e7"/>
    <ds:schemaRef ds:uri="http://purl.org/dc/dcmitype/"/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742f9599-25f5-4c6a-b45b-e7785a36c7b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AD28A27-FD30-4B14-9B2B-4B66AFF091F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EFCFB6-EDF3-4037-B8F2-88F051F696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2f9599-25f5-4c6a-b45b-e7785a36c7be"/>
    <ds:schemaRef ds:uri="26cc5f72-c381-4ce3-b7ce-849aff8e93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166</TotalTime>
  <Words>459</Words>
  <Application>Microsoft Office PowerPoint</Application>
  <PresentationFormat>On-screen Show (4:3)</PresentationFormat>
  <Paragraphs>104</Paragraphs>
  <Slides>30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30</vt:i4>
      </vt:variant>
    </vt:vector>
  </HeadingPairs>
  <TitlesOfParts>
    <vt:vector size="41" baseType="lpstr">
      <vt:lpstr>Alasassy Caps</vt:lpstr>
      <vt:lpstr>Arial</vt:lpstr>
      <vt:lpstr>Arial Rounded MT Bold</vt:lpstr>
      <vt:lpstr>Baguet Script</vt:lpstr>
      <vt:lpstr>Bradley Hand ITC</vt:lpstr>
      <vt:lpstr>Calibri</vt:lpstr>
      <vt:lpstr>Calibri Light</vt:lpstr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Cells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Zoe Schnepp</dc:creator>
  <cp:lastModifiedBy>Neil Todd (Chemistry)</cp:lastModifiedBy>
  <cp:revision>2</cp:revision>
  <dcterms:created xsi:type="dcterms:W3CDTF">2023-11-20T07:19:02Z</dcterms:created>
  <dcterms:modified xsi:type="dcterms:W3CDTF">2024-01-31T15:39:08Z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0x010100B50039EAA38F704AA058ADE4B463F7AE</vt:lpwstr>
  </property>
  <property fmtid="{D5CDD505-2E9C-101B-9397-08002B2CF9AE}" pid="3" name="MediaServiceImageTags">
    <vt:lpwstr/>
  </property>
</Properties>
</file>